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tags/tag160.xml" ContentType="application/vnd.openxmlformats-officedocument.presentationml.tags+xml"/>
  <Override PartName="/ppt/tags/tag161.xml" ContentType="application/vnd.openxmlformats-officedocument.presentationml.tags+xml"/>
  <Override PartName="/ppt/tags/tag162.xml" ContentType="application/vnd.openxmlformats-officedocument.presentationml.tags+xml"/>
  <Override PartName="/ppt/tags/tag163.xml" ContentType="application/vnd.openxmlformats-officedocument.presentationml.tags+xml"/>
  <Override PartName="/ppt/tags/tag164.xml" ContentType="application/vnd.openxmlformats-officedocument.presentationml.tags+xml"/>
  <Override PartName="/ppt/tags/tag165.xml" ContentType="application/vnd.openxmlformats-officedocument.presentationml.tags+xml"/>
  <Override PartName="/ppt/tags/tag166.xml" ContentType="application/vnd.openxmlformats-officedocument.presentationml.tags+xml"/>
  <Override PartName="/ppt/tags/tag167.xml" ContentType="application/vnd.openxmlformats-officedocument.presentationml.tags+xml"/>
  <Override PartName="/ppt/tags/tag168.xml" ContentType="application/vnd.openxmlformats-officedocument.presentationml.tags+xml"/>
  <Override PartName="/ppt/tags/tag169.xml" ContentType="application/vnd.openxmlformats-officedocument.presentationml.tags+xml"/>
  <Override PartName="/ppt/tags/tag170.xml" ContentType="application/vnd.openxmlformats-officedocument.presentationml.tags+xml"/>
  <Override PartName="/ppt/tags/tag171.xml" ContentType="application/vnd.openxmlformats-officedocument.presentationml.tags+xml"/>
  <Override PartName="/ppt/tags/tag172.xml" ContentType="application/vnd.openxmlformats-officedocument.presentationml.tags+xml"/>
  <Override PartName="/ppt/tags/tag173.xml" ContentType="application/vnd.openxmlformats-officedocument.presentationml.tags+xml"/>
  <Override PartName="/ppt/tags/tag174.xml" ContentType="application/vnd.openxmlformats-officedocument.presentationml.tags+xml"/>
  <Override PartName="/ppt/tags/tag175.xml" ContentType="application/vnd.openxmlformats-officedocument.presentationml.tags+xml"/>
  <Override PartName="/ppt/tags/tag176.xml" ContentType="application/vnd.openxmlformats-officedocument.presentationml.tags+xml"/>
  <Override PartName="/ppt/tags/tag177.xml" ContentType="application/vnd.openxmlformats-officedocument.presentationml.tags+xml"/>
  <Override PartName="/ppt/tags/tag178.xml" ContentType="application/vnd.openxmlformats-officedocument.presentationml.tags+xml"/>
  <Override PartName="/ppt/tags/tag179.xml" ContentType="application/vnd.openxmlformats-officedocument.presentationml.tags+xml"/>
  <Override PartName="/ppt/tags/tag180.xml" ContentType="application/vnd.openxmlformats-officedocument.presentationml.tags+xml"/>
  <Override PartName="/ppt/tags/tag181.xml" ContentType="application/vnd.openxmlformats-officedocument.presentationml.tags+xml"/>
  <Override PartName="/ppt/tags/tag182.xml" ContentType="application/vnd.openxmlformats-officedocument.presentationml.tags+xml"/>
  <Override PartName="/ppt/tags/tag183.xml" ContentType="application/vnd.openxmlformats-officedocument.presentationml.tags+xml"/>
  <Override PartName="/ppt/tags/tag184.xml" ContentType="application/vnd.openxmlformats-officedocument.presentationml.tags+xml"/>
  <Override PartName="/ppt/tags/tag185.xml" ContentType="application/vnd.openxmlformats-officedocument.presentationml.tags+xml"/>
  <Override PartName="/ppt/tags/tag186.xml" ContentType="application/vnd.openxmlformats-officedocument.presentationml.tags+xml"/>
  <Override PartName="/ppt/tags/tag187.xml" ContentType="application/vnd.openxmlformats-officedocument.presentationml.tags+xml"/>
  <Override PartName="/ppt/tags/tag188.xml" ContentType="application/vnd.openxmlformats-officedocument.presentationml.tags+xml"/>
  <Override PartName="/ppt/tags/tag189.xml" ContentType="application/vnd.openxmlformats-officedocument.presentationml.tags+xml"/>
  <Override PartName="/ppt/tags/tag190.xml" ContentType="application/vnd.openxmlformats-officedocument.presentationml.tags+xml"/>
  <Override PartName="/ppt/tags/tag191.xml" ContentType="application/vnd.openxmlformats-officedocument.presentationml.tags+xml"/>
  <Override PartName="/ppt/tags/tag192.xml" ContentType="application/vnd.openxmlformats-officedocument.presentationml.tags+xml"/>
  <Override PartName="/ppt/tags/tag193.xml" ContentType="application/vnd.openxmlformats-officedocument.presentationml.tags+xml"/>
  <Override PartName="/ppt/tags/tag194.xml" ContentType="application/vnd.openxmlformats-officedocument.presentationml.tags+xml"/>
  <Override PartName="/ppt/tags/tag195.xml" ContentType="application/vnd.openxmlformats-officedocument.presentationml.tags+xml"/>
  <Override PartName="/ppt/tags/tag196.xml" ContentType="application/vnd.openxmlformats-officedocument.presentationml.tags+xml"/>
  <Override PartName="/ppt/tags/tag197.xml" ContentType="application/vnd.openxmlformats-officedocument.presentationml.tags+xml"/>
  <Override PartName="/ppt/tags/tag198.xml" ContentType="application/vnd.openxmlformats-officedocument.presentationml.tags+xml"/>
  <Override PartName="/ppt/tags/tag199.xml" ContentType="application/vnd.openxmlformats-officedocument.presentationml.tags+xml"/>
  <Override PartName="/ppt/tags/tag200.xml" ContentType="application/vnd.openxmlformats-officedocument.presentationml.tags+xml"/>
  <Override PartName="/ppt/tags/tag201.xml" ContentType="application/vnd.openxmlformats-officedocument.presentationml.tags+xml"/>
  <Override PartName="/ppt/tags/tag202.xml" ContentType="application/vnd.openxmlformats-officedocument.presentationml.tags+xml"/>
  <Override PartName="/ppt/tags/tag203.xml" ContentType="application/vnd.openxmlformats-officedocument.presentationml.tags+xml"/>
  <Override PartName="/ppt/tags/tag204.xml" ContentType="application/vnd.openxmlformats-officedocument.presentationml.tags+xml"/>
  <Override PartName="/ppt/tags/tag205.xml" ContentType="application/vnd.openxmlformats-officedocument.presentationml.tags+xml"/>
  <Override PartName="/ppt/tags/tag206.xml" ContentType="application/vnd.openxmlformats-officedocument.presentationml.tags+xml"/>
  <Override PartName="/ppt/tags/tag207.xml" ContentType="application/vnd.openxmlformats-officedocument.presentationml.tags+xml"/>
  <Override PartName="/ppt/tags/tag208.xml" ContentType="application/vnd.openxmlformats-officedocument.presentationml.tags+xml"/>
  <Override PartName="/ppt/tags/tag209.xml" ContentType="application/vnd.openxmlformats-officedocument.presentationml.tags+xml"/>
  <Override PartName="/ppt/tags/tag210.xml" ContentType="application/vnd.openxmlformats-officedocument.presentationml.tags+xml"/>
  <Override PartName="/ppt/tags/tag211.xml" ContentType="application/vnd.openxmlformats-officedocument.presentationml.tags+xml"/>
  <Override PartName="/ppt/tags/tag212.xml" ContentType="application/vnd.openxmlformats-officedocument.presentationml.tags+xml"/>
  <Override PartName="/ppt/tags/tag213.xml" ContentType="application/vnd.openxmlformats-officedocument.presentationml.tags+xml"/>
  <Override PartName="/ppt/tags/tag214.xml" ContentType="application/vnd.openxmlformats-officedocument.presentationml.tags+xml"/>
  <Override PartName="/ppt/tags/tag215.xml" ContentType="application/vnd.openxmlformats-officedocument.presentationml.tags+xml"/>
  <Override PartName="/ppt/tags/tag216.xml" ContentType="application/vnd.openxmlformats-officedocument.presentationml.tags+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7" r:id="rId4"/>
  </p:sldMasterIdLst>
  <p:notesMasterIdLst>
    <p:notesMasterId r:id="rId45"/>
  </p:notesMasterIdLst>
  <p:sldIdLst>
    <p:sldId id="331" r:id="rId5"/>
    <p:sldId id="423" r:id="rId6"/>
    <p:sldId id="327" r:id="rId7"/>
    <p:sldId id="334" r:id="rId8"/>
    <p:sldId id="332" r:id="rId9"/>
    <p:sldId id="448" r:id="rId10"/>
    <p:sldId id="333" r:id="rId11"/>
    <p:sldId id="472" r:id="rId12"/>
    <p:sldId id="473" r:id="rId13"/>
    <p:sldId id="463" r:id="rId14"/>
    <p:sldId id="427" r:id="rId15"/>
    <p:sldId id="465" r:id="rId16"/>
    <p:sldId id="451" r:id="rId17"/>
    <p:sldId id="452" r:id="rId18"/>
    <p:sldId id="428" r:id="rId19"/>
    <p:sldId id="466" r:id="rId20"/>
    <p:sldId id="453" r:id="rId21"/>
    <p:sldId id="430" r:id="rId22"/>
    <p:sldId id="431" r:id="rId23"/>
    <p:sldId id="432" r:id="rId24"/>
    <p:sldId id="469" r:id="rId25"/>
    <p:sldId id="470" r:id="rId26"/>
    <p:sldId id="468" r:id="rId27"/>
    <p:sldId id="455" r:id="rId28"/>
    <p:sldId id="457" r:id="rId29"/>
    <p:sldId id="456" r:id="rId30"/>
    <p:sldId id="458" r:id="rId31"/>
    <p:sldId id="443" r:id="rId32"/>
    <p:sldId id="460" r:id="rId33"/>
    <p:sldId id="459" r:id="rId34"/>
    <p:sldId id="461" r:id="rId35"/>
    <p:sldId id="440" r:id="rId36"/>
    <p:sldId id="462" r:id="rId37"/>
    <p:sldId id="474" r:id="rId38"/>
    <p:sldId id="445" r:id="rId39"/>
    <p:sldId id="447" r:id="rId40"/>
    <p:sldId id="471" r:id="rId41"/>
    <p:sldId id="475" r:id="rId42"/>
    <p:sldId id="446" r:id="rId43"/>
    <p:sldId id="476" r:id="rId44"/>
  </p:sldIdLst>
  <p:sldSz cx="9144000" cy="5143500" type="screen16x9"/>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OPÉRATEURS" id="{0B896E98-F45E-4768-8620-EDDF394BE181}">
          <p14:sldIdLst>
            <p14:sldId id="331"/>
            <p14:sldId id="423"/>
            <p14:sldId id="327"/>
            <p14:sldId id="334"/>
            <p14:sldId id="332"/>
            <p14:sldId id="448"/>
            <p14:sldId id="333"/>
            <p14:sldId id="472"/>
            <p14:sldId id="473"/>
            <p14:sldId id="463"/>
            <p14:sldId id="427"/>
            <p14:sldId id="465"/>
            <p14:sldId id="451"/>
            <p14:sldId id="452"/>
            <p14:sldId id="428"/>
            <p14:sldId id="466"/>
            <p14:sldId id="453"/>
            <p14:sldId id="430"/>
            <p14:sldId id="431"/>
            <p14:sldId id="432"/>
            <p14:sldId id="469"/>
            <p14:sldId id="470"/>
            <p14:sldId id="468"/>
            <p14:sldId id="455"/>
            <p14:sldId id="457"/>
            <p14:sldId id="456"/>
            <p14:sldId id="458"/>
            <p14:sldId id="443"/>
            <p14:sldId id="460"/>
            <p14:sldId id="459"/>
            <p14:sldId id="461"/>
            <p14:sldId id="440"/>
            <p14:sldId id="462"/>
            <p14:sldId id="474"/>
            <p14:sldId id="445"/>
            <p14:sldId id="447"/>
            <p14:sldId id="471"/>
            <p14:sldId id="475"/>
            <p14:sldId id="446"/>
            <p14:sldId id="476"/>
          </p14:sldIdLst>
        </p14:section>
        <p14:section name="MÉTHODOLOGIE" id="{EB03BDE6-D677-4574-A7BF-9721F91BDEB8}">
          <p14:sldIdLst/>
        </p14:section>
      </p14:sectionLst>
    </p:ext>
    <p:ext uri="{EFAFB233-063F-42B5-8137-9DF3F51BA10A}">
      <p15:sldGuideLst xmlns:p15="http://schemas.microsoft.com/office/powerpoint/2012/main">
        <p15:guide id="1" orient="horz" pos="1620">
          <p15:clr>
            <a:srgbClr val="A4A3A4"/>
          </p15:clr>
        </p15:guide>
        <p15:guide id="2" orient="horz" pos="191">
          <p15:clr>
            <a:srgbClr val="A4A3A4"/>
          </p15:clr>
        </p15:guide>
        <p15:guide id="3" orient="horz" pos="854">
          <p15:clr>
            <a:srgbClr val="A4A3A4"/>
          </p15:clr>
        </p15:guide>
        <p15:guide id="4" orient="horz" pos="821">
          <p15:clr>
            <a:srgbClr val="A4A3A4"/>
          </p15:clr>
        </p15:guide>
        <p15:guide id="5" orient="horz" pos="3049">
          <p15:clr>
            <a:srgbClr val="A4A3A4"/>
          </p15:clr>
        </p15:guide>
        <p15:guide id="6" orient="horz" pos="3151">
          <p15:clr>
            <a:srgbClr val="A4A3A4"/>
          </p15:clr>
        </p15:guide>
        <p15:guide id="7" pos="2880">
          <p15:clr>
            <a:srgbClr val="A4A3A4"/>
          </p15:clr>
        </p15:guide>
        <p15:guide id="8" pos="476">
          <p15:clr>
            <a:srgbClr val="A4A3A4"/>
          </p15:clr>
        </p15:guide>
        <p15:guide id="9" pos="5193">
          <p15:clr>
            <a:srgbClr val="A4A3A4"/>
          </p15:clr>
        </p15:guide>
        <p15:guide id="10" pos="5465">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3EA7FA3E-04F0-5273-1B44-B6EC37188735}" v="191" dt="2022-10-20T16:06:19.871"/>
    <p1510:client id="{4C666B7D-11AD-ACF1-B0BF-D8303AD16248}" v="79" dt="2022-10-20T15:16:43.184"/>
    <p1510:client id="{AF4982C1-875A-0683-3228-978BBC7CA91C}" v="594" dt="2022-10-20T20:20:47.367"/>
    <p1510:client id="{BD01E572-B69C-F6B6-0418-6D63673965D7}" v="75" dt="2022-10-20T16:36:43.040"/>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604"/>
    <p:restoredTop sz="94681"/>
  </p:normalViewPr>
  <p:slideViewPr>
    <p:cSldViewPr snapToGrid="0">
      <p:cViewPr varScale="1">
        <p:scale>
          <a:sx n="180" d="100"/>
          <a:sy n="180" d="100"/>
        </p:scale>
        <p:origin x="664" y="472"/>
      </p:cViewPr>
      <p:guideLst>
        <p:guide orient="horz" pos="1620"/>
        <p:guide orient="horz" pos="191"/>
        <p:guide orient="horz" pos="854"/>
        <p:guide orient="horz" pos="821"/>
        <p:guide orient="horz" pos="3049"/>
        <p:guide orient="horz" pos="3151"/>
        <p:guide pos="2880"/>
        <p:guide pos="476"/>
        <p:guide pos="5193"/>
        <p:guide pos="5465"/>
      </p:guideLst>
    </p:cSldViewPr>
  </p:slideViewPr>
  <p:notesTextViewPr>
    <p:cViewPr>
      <p:scale>
        <a:sx n="3" d="2"/>
        <a:sy n="3" d="2"/>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viewProps" Target="viewProps.xml"/><Relationship Id="rId50" Type="http://schemas.microsoft.com/office/2015/10/relationships/revisionInfo" Target="revisionInfo.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notesMaster" Target="notesMasters/notesMaster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slide" Target="slides/slide40.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theme" Target="theme/theme1.xml"/><Relationship Id="rId8" Type="http://schemas.openxmlformats.org/officeDocument/2006/relationships/slide" Target="slides/slide4.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presProps" Target="presProps.xml"/><Relationship Id="rId20" Type="http://schemas.openxmlformats.org/officeDocument/2006/relationships/slide" Target="slides/slide16.xml"/><Relationship Id="rId41" Type="http://schemas.openxmlformats.org/officeDocument/2006/relationships/slide" Target="slides/slide37.xml"/><Relationship Id="rId1" Type="http://schemas.openxmlformats.org/officeDocument/2006/relationships/customXml" Target="../customXml/item1.xml"/><Relationship Id="rId6"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pitchFamily="34" charset="0"/>
              </a:defRPr>
            </a:lvl1pPr>
          </a:lstStyle>
          <a:p>
            <a:endParaRPr lang="fr-FR"/>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Arial" pitchFamily="34" charset="0"/>
              </a:defRPr>
            </a:lvl1pPr>
          </a:lstStyle>
          <a:p>
            <a:fld id="{D680E798-53FF-4C51-A981-953463752515}" type="datetimeFigureOut">
              <a:rPr lang="fr-FR" smtClean="0"/>
              <a:pPr/>
              <a:t>23/03/2026</a:t>
            </a:fld>
            <a:endParaRPr lang="fr-FR"/>
          </a:p>
        </p:txBody>
      </p:sp>
      <p:sp>
        <p:nvSpPr>
          <p:cNvPr id="4" name="Espace réservé de l'image des diapositives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atin typeface="Arial" pitchFamily="34" charset="0"/>
              </a:defRPr>
            </a:lvl1pPr>
          </a:lstStyle>
          <a:p>
            <a:endParaRPr lang="fr-FR"/>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atin typeface="Arial" pitchFamily="34" charset="0"/>
              </a:defRPr>
            </a:lvl1pPr>
          </a:lstStyle>
          <a:p>
            <a:fld id="{1B06CD8F-B7ED-4A05-9FB1-A01CC0EF02CC}" type="slidenum">
              <a:rPr lang="fr-FR" smtClean="0"/>
              <a:pPr/>
              <a:t>‹N°›</a:t>
            </a:fld>
            <a:endParaRPr lang="fr-FR"/>
          </a:p>
        </p:txBody>
      </p:sp>
    </p:spTree>
    <p:extLst>
      <p:ext uri="{BB962C8B-B14F-4D97-AF65-F5344CB8AC3E}">
        <p14:creationId xmlns:p14="http://schemas.microsoft.com/office/powerpoint/2010/main" val="41166269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Arial" pitchFamily="34" charset="0"/>
        <a:ea typeface="+mn-ea"/>
        <a:cs typeface="+mn-cs"/>
      </a:defRPr>
    </a:lvl1pPr>
    <a:lvl2pPr marL="457200" algn="l" defTabSz="914400" rtl="0" eaLnBrk="1" latinLnBrk="0" hangingPunct="1">
      <a:defRPr sz="1200" kern="1200">
        <a:solidFill>
          <a:schemeClr val="tx1"/>
        </a:solidFill>
        <a:latin typeface="Arial" pitchFamily="34" charset="0"/>
        <a:ea typeface="+mn-ea"/>
        <a:cs typeface="+mn-cs"/>
      </a:defRPr>
    </a:lvl2pPr>
    <a:lvl3pPr marL="914400" algn="l" defTabSz="914400" rtl="0" eaLnBrk="1" latinLnBrk="0" hangingPunct="1">
      <a:defRPr sz="1200" kern="1200">
        <a:solidFill>
          <a:schemeClr val="tx1"/>
        </a:solidFill>
        <a:latin typeface="Arial" pitchFamily="34" charset="0"/>
        <a:ea typeface="+mn-ea"/>
        <a:cs typeface="+mn-cs"/>
      </a:defRPr>
    </a:lvl3pPr>
    <a:lvl4pPr marL="1371600" algn="l" defTabSz="914400" rtl="0" eaLnBrk="1" latinLnBrk="0" hangingPunct="1">
      <a:defRPr sz="1200" kern="1200">
        <a:solidFill>
          <a:schemeClr val="tx1"/>
        </a:solidFill>
        <a:latin typeface="Arial" pitchFamily="34" charset="0"/>
        <a:ea typeface="+mn-ea"/>
        <a:cs typeface="+mn-cs"/>
      </a:defRPr>
    </a:lvl4pPr>
    <a:lvl5pPr marL="1828800" algn="l" defTabSz="914400" rtl="0" eaLnBrk="1" latinLnBrk="0" hangingPunct="1">
      <a:defRPr sz="1200" kern="1200">
        <a:solidFill>
          <a:schemeClr val="tx1"/>
        </a:solidFill>
        <a:latin typeface="Arial"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Couvertur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bwMode="gray">
          <a:xfrm>
            <a:off x="0" y="4963500"/>
            <a:ext cx="180000" cy="180000"/>
          </a:xfrm>
          <a:ln>
            <a:solidFill>
              <a:schemeClr val="tx1">
                <a:alpha val="0"/>
              </a:schemeClr>
            </a:solidFill>
          </a:ln>
        </p:spPr>
        <p:txBody>
          <a:bodyPr/>
          <a:lstStyle>
            <a:lvl1pPr>
              <a:defRPr sz="100">
                <a:solidFill>
                  <a:schemeClr val="tx1">
                    <a:alpha val="0"/>
                  </a:schemeClr>
                </a:solidFill>
              </a:defRPr>
            </a:lvl1pPr>
          </a:lstStyle>
          <a:p>
            <a:r>
              <a:rPr lang="fr-FR"/>
              <a:t>XX/XX/XXXX</a:t>
            </a:r>
          </a:p>
        </p:txBody>
      </p:sp>
      <p:sp>
        <p:nvSpPr>
          <p:cNvPr id="5" name="Espace réservé du pied de page 4"/>
          <p:cNvSpPr>
            <a:spLocks noGrp="1"/>
          </p:cNvSpPr>
          <p:nvPr>
            <p:ph type="ftr" sz="quarter" idx="11"/>
          </p:nvPr>
        </p:nvSpPr>
        <p:spPr bwMode="gray">
          <a:xfrm>
            <a:off x="720000" y="3919897"/>
            <a:ext cx="3240000" cy="900000"/>
          </a:xfrm>
        </p:spPr>
        <p:txBody>
          <a:bodyPr anchor="b" anchorCtr="0"/>
          <a:lstStyle>
            <a:lvl1pPr>
              <a:defRPr sz="1150">
                <a:latin typeface="Arial" panose="020B0604020202020204" pitchFamily="34" charset="0"/>
                <a:cs typeface="Arial" panose="020B0604020202020204" pitchFamily="34" charset="0"/>
              </a:defRPr>
            </a:lvl1pPr>
          </a:lstStyle>
          <a:p>
            <a:r>
              <a:rPr lang="fr-FR"/>
              <a:t>Intitulé de la direction/service</a:t>
            </a:r>
          </a:p>
        </p:txBody>
      </p:sp>
      <p:sp>
        <p:nvSpPr>
          <p:cNvPr id="6" name="Espace réservé du numéro de diapositive 5"/>
          <p:cNvSpPr>
            <a:spLocks noGrp="1"/>
          </p:cNvSpPr>
          <p:nvPr>
            <p:ph type="sldNum" sz="quarter" idx="12"/>
          </p:nvPr>
        </p:nvSpPr>
        <p:spPr bwMode="gray">
          <a:xfrm>
            <a:off x="0" y="4963500"/>
            <a:ext cx="180000" cy="180000"/>
          </a:xfrm>
          <a:ln>
            <a:solidFill>
              <a:schemeClr val="tx1">
                <a:alpha val="0"/>
              </a:schemeClr>
            </a:solidFill>
          </a:ln>
        </p:spPr>
        <p:txBody>
          <a:bodyPr/>
          <a:lstStyle>
            <a:lvl1pPr>
              <a:defRPr sz="100">
                <a:solidFill>
                  <a:schemeClr val="tx1">
                    <a:alpha val="0"/>
                  </a:schemeClr>
                </a:solidFill>
              </a:defRPr>
            </a:lvl1pPr>
          </a:lstStyle>
          <a:p>
            <a:fld id="{10C140CD-8AED-46FF-A9A2-77308F3F39AE}" type="slidenum">
              <a:rPr lang="fr-FR" smtClean="0"/>
              <a:pPr/>
              <a:t>‹N°›</a:t>
            </a:fld>
            <a:endParaRPr lang="fr-FR"/>
          </a:p>
        </p:txBody>
      </p:sp>
      <p:sp>
        <p:nvSpPr>
          <p:cNvPr id="7" name="Titre 6"/>
          <p:cNvSpPr>
            <a:spLocks noGrp="1"/>
          </p:cNvSpPr>
          <p:nvPr>
            <p:ph type="title" hasCustomPrompt="1"/>
          </p:nvPr>
        </p:nvSpPr>
        <p:spPr bwMode="gray">
          <a:xfrm>
            <a:off x="0" y="0"/>
            <a:ext cx="180000" cy="180000"/>
          </a:xfrm>
          <a:ln>
            <a:solidFill>
              <a:schemeClr val="tx1">
                <a:alpha val="0"/>
              </a:schemeClr>
            </a:solidFill>
          </a:ln>
        </p:spPr>
        <p:txBody>
          <a:bodyPr/>
          <a:lstStyle>
            <a:lvl1pPr>
              <a:defRPr sz="100">
                <a:solidFill>
                  <a:schemeClr val="tx1">
                    <a:alpha val="0"/>
                  </a:schemeClr>
                </a:solidFill>
              </a:defRPr>
            </a:lvl1pPr>
          </a:lstStyle>
          <a:p>
            <a:r>
              <a:rPr lang="fr-FR"/>
              <a:t>Titre</a:t>
            </a:r>
          </a:p>
        </p:txBody>
      </p:sp>
      <p:pic>
        <p:nvPicPr>
          <p:cNvPr id="2" name="Imag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bwMode="gray">
          <a:xfrm>
            <a:off x="540000" y="360000"/>
            <a:ext cx="2700000" cy="2700000"/>
          </a:xfrm>
          <a:prstGeom prst="rect">
            <a:avLst/>
          </a:prstGeom>
        </p:spPr>
      </p:pic>
      <p:pic>
        <p:nvPicPr>
          <p:cNvPr id="3" name="Image 2"/>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6957600" y="540000"/>
            <a:ext cx="1240800" cy="1240800"/>
          </a:xfrm>
          <a:prstGeom prst="rect">
            <a:avLst/>
          </a:prstGeom>
        </p:spPr>
      </p:pic>
    </p:spTree>
    <p:extLst>
      <p:ext uri="{BB962C8B-B14F-4D97-AF65-F5344CB8AC3E}">
        <p14:creationId xmlns:p14="http://schemas.microsoft.com/office/powerpoint/2010/main" val="343261095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Titre et sous-titre">
    <p:spTree>
      <p:nvGrpSpPr>
        <p:cNvPr id="1" name=""/>
        <p:cNvGrpSpPr/>
        <p:nvPr/>
      </p:nvGrpSpPr>
      <p:grpSpPr>
        <a:xfrm>
          <a:off x="0" y="0"/>
          <a:ext cx="0" cy="0"/>
          <a:chOff x="0" y="0"/>
          <a:chExt cx="0" cy="0"/>
        </a:xfrm>
      </p:grpSpPr>
      <p:sp>
        <p:nvSpPr>
          <p:cNvPr id="7" name="Titre 6"/>
          <p:cNvSpPr>
            <a:spLocks noGrp="1"/>
          </p:cNvSpPr>
          <p:nvPr>
            <p:ph type="title" hasCustomPrompt="1"/>
          </p:nvPr>
        </p:nvSpPr>
        <p:spPr bwMode="gray">
          <a:xfrm>
            <a:off x="0" y="0"/>
            <a:ext cx="180000" cy="180000"/>
          </a:xfrm>
          <a:ln>
            <a:solidFill>
              <a:schemeClr val="tx1">
                <a:alpha val="0"/>
              </a:schemeClr>
            </a:solidFill>
          </a:ln>
        </p:spPr>
        <p:txBody>
          <a:bodyPr/>
          <a:lstStyle>
            <a:lvl1pPr>
              <a:defRPr sz="100">
                <a:solidFill>
                  <a:schemeClr val="tx1">
                    <a:alpha val="0"/>
                  </a:schemeClr>
                </a:solidFill>
              </a:defRPr>
            </a:lvl1pPr>
          </a:lstStyle>
          <a:p>
            <a:r>
              <a:rPr lang="fr-FR"/>
              <a:t>Titre</a:t>
            </a:r>
          </a:p>
        </p:txBody>
      </p:sp>
      <p:sp>
        <p:nvSpPr>
          <p:cNvPr id="2" name="Espace réservé de la date 1"/>
          <p:cNvSpPr>
            <a:spLocks noGrp="1"/>
          </p:cNvSpPr>
          <p:nvPr>
            <p:ph type="dt" sz="half" idx="10"/>
          </p:nvPr>
        </p:nvSpPr>
        <p:spPr bwMode="gray"/>
        <p:txBody>
          <a:bodyPr/>
          <a:lstStyle>
            <a:lvl1pPr>
              <a:defRPr>
                <a:latin typeface="Arial" panose="020B0604020202020204" pitchFamily="34" charset="0"/>
                <a:cs typeface="Arial" panose="020B0604020202020204" pitchFamily="34" charset="0"/>
              </a:defRPr>
            </a:lvl1pPr>
          </a:lstStyle>
          <a:p>
            <a:pPr algn="r"/>
            <a:r>
              <a:rPr lang="fr-FR" cap="all"/>
              <a:t>XX/XX/XXXX</a:t>
            </a:r>
          </a:p>
        </p:txBody>
      </p:sp>
      <p:sp>
        <p:nvSpPr>
          <p:cNvPr id="3" name="Espace réservé du pied de page 2"/>
          <p:cNvSpPr>
            <a:spLocks noGrp="1"/>
          </p:cNvSpPr>
          <p:nvPr>
            <p:ph type="ftr" sz="quarter" idx="11"/>
          </p:nvPr>
        </p:nvSpPr>
        <p:spPr bwMode="gray"/>
        <p:txBody>
          <a:bodyPr/>
          <a:lstStyle>
            <a:lvl1pPr>
              <a:defRPr>
                <a:latin typeface="Arial" panose="020B0604020202020204" pitchFamily="34" charset="0"/>
                <a:cs typeface="Arial" panose="020B0604020202020204" pitchFamily="34" charset="0"/>
              </a:defRPr>
            </a:lvl1pPr>
          </a:lstStyle>
          <a:p>
            <a:r>
              <a:rPr lang="fr-FR"/>
              <a:t>Intitulé de la direction/service</a:t>
            </a:r>
          </a:p>
        </p:txBody>
      </p:sp>
      <p:sp>
        <p:nvSpPr>
          <p:cNvPr id="8" name="Espace réservé du numéro de diapositive 7"/>
          <p:cNvSpPr>
            <a:spLocks noGrp="1"/>
          </p:cNvSpPr>
          <p:nvPr>
            <p:ph type="sldNum" sz="quarter" idx="12"/>
          </p:nvPr>
        </p:nvSpPr>
        <p:spPr bwMode="gray"/>
        <p:txBody>
          <a:bodyPr/>
          <a:lstStyle>
            <a:lvl1pPr>
              <a:defRPr>
                <a:latin typeface="Arial" panose="020B0604020202020204" pitchFamily="34" charset="0"/>
                <a:cs typeface="Arial" panose="020B0604020202020204" pitchFamily="34" charset="0"/>
              </a:defRPr>
            </a:lvl1pPr>
          </a:lstStyle>
          <a:p>
            <a:fld id="{733122C9-A0B9-462F-8757-0847AD287B63}" type="slidenum">
              <a:rPr lang="fr-FR" smtClean="0"/>
              <a:pPr/>
              <a:t>‹N°›</a:t>
            </a:fld>
            <a:endParaRPr lang="fr-FR"/>
          </a:p>
        </p:txBody>
      </p:sp>
      <p:sp>
        <p:nvSpPr>
          <p:cNvPr id="11" name="Espace réservé du texte 10"/>
          <p:cNvSpPr>
            <a:spLocks noGrp="1"/>
          </p:cNvSpPr>
          <p:nvPr>
            <p:ph type="body" sz="quarter" idx="13" hasCustomPrompt="1"/>
          </p:nvPr>
        </p:nvSpPr>
        <p:spPr bwMode="gray">
          <a:xfrm>
            <a:off x="360000" y="2346046"/>
            <a:ext cx="8424000" cy="2077200"/>
          </a:xfrm>
        </p:spPr>
        <p:txBody>
          <a:bodyPr/>
          <a:lstStyle>
            <a:lvl1pPr>
              <a:lnSpc>
                <a:spcPct val="90000"/>
              </a:lnSpc>
              <a:spcAft>
                <a:spcPts val="0"/>
              </a:spcAft>
              <a:defRPr sz="3250" b="1" cap="all" baseline="0">
                <a:latin typeface="Arial" panose="020B0604020202020204" pitchFamily="34" charset="0"/>
                <a:cs typeface="Arial" panose="020B0604020202020204" pitchFamily="34" charset="0"/>
              </a:defRPr>
            </a:lvl1pPr>
            <a:lvl2pPr marL="0" indent="0">
              <a:spcBef>
                <a:spcPts val="500"/>
              </a:spcBef>
              <a:spcAft>
                <a:spcPts val="0"/>
              </a:spcAft>
              <a:buNone/>
              <a:defRPr sz="1850">
                <a:latin typeface="Arial" panose="020B0604020202020204" pitchFamily="34" charset="0"/>
                <a:cs typeface="Arial" panose="020B0604020202020204" pitchFamily="34" charset="0"/>
              </a:defRPr>
            </a:lvl2pPr>
          </a:lstStyle>
          <a:p>
            <a:pPr lvl="0"/>
            <a:r>
              <a:rPr lang="fr-FR"/>
              <a:t>Titre</a:t>
            </a:r>
          </a:p>
          <a:p>
            <a:pPr lvl="1"/>
            <a:r>
              <a:rPr lang="fr-FR"/>
              <a:t>Sous-titre</a:t>
            </a:r>
          </a:p>
        </p:txBody>
      </p:sp>
      <p:cxnSp>
        <p:nvCxnSpPr>
          <p:cNvPr id="12" name="Connecteur droit 11"/>
          <p:cNvCxnSpPr/>
          <p:nvPr userDrawn="1"/>
        </p:nvCxnSpPr>
        <p:spPr bwMode="gray">
          <a:xfrm>
            <a:off x="360000" y="4784400"/>
            <a:ext cx="8424000" cy="0"/>
          </a:xfrm>
          <a:prstGeom prst="line">
            <a:avLst/>
          </a:prstGeom>
          <a:ln w="10160">
            <a:solidFill>
              <a:schemeClr val="tx1"/>
            </a:solidFill>
          </a:ln>
        </p:spPr>
        <p:style>
          <a:lnRef idx="1">
            <a:schemeClr val="accent1"/>
          </a:lnRef>
          <a:fillRef idx="0">
            <a:schemeClr val="accent1"/>
          </a:fillRef>
          <a:effectRef idx="0">
            <a:schemeClr val="accent1"/>
          </a:effectRef>
          <a:fontRef idx="minor">
            <a:schemeClr val="tx1"/>
          </a:fontRef>
        </p:style>
      </p:cxnSp>
      <p:pic>
        <p:nvPicPr>
          <p:cNvPr id="6" name="Image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bwMode="gray">
          <a:xfrm>
            <a:off x="180000" y="180000"/>
            <a:ext cx="1440000" cy="1440000"/>
          </a:xfrm>
          <a:prstGeom prst="rect">
            <a:avLst/>
          </a:prstGeom>
        </p:spPr>
      </p:pic>
      <p:pic>
        <p:nvPicPr>
          <p:cNvPr id="4" name="Image 3"/>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7505201" y="359999"/>
            <a:ext cx="1045597" cy="1045597"/>
          </a:xfrm>
          <a:prstGeom prst="rect">
            <a:avLst/>
          </a:prstGeom>
        </p:spPr>
      </p:pic>
    </p:spTree>
    <p:extLst>
      <p:ext uri="{BB962C8B-B14F-4D97-AF65-F5344CB8AC3E}">
        <p14:creationId xmlns:p14="http://schemas.microsoft.com/office/powerpoint/2010/main" val="348390452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ommaire">
    <p:spTree>
      <p:nvGrpSpPr>
        <p:cNvPr id="1" name=""/>
        <p:cNvGrpSpPr/>
        <p:nvPr/>
      </p:nvGrpSpPr>
      <p:grpSpPr>
        <a:xfrm>
          <a:off x="0" y="0"/>
          <a:ext cx="0" cy="0"/>
          <a:chOff x="0" y="0"/>
          <a:chExt cx="0" cy="0"/>
        </a:xfrm>
      </p:grpSpPr>
      <p:sp>
        <p:nvSpPr>
          <p:cNvPr id="2" name="Titre 1"/>
          <p:cNvSpPr>
            <a:spLocks noGrp="1"/>
          </p:cNvSpPr>
          <p:nvPr>
            <p:ph type="title" hasCustomPrompt="1"/>
          </p:nvPr>
        </p:nvSpPr>
        <p:spPr bwMode="gray">
          <a:xfrm>
            <a:off x="359999" y="900000"/>
            <a:ext cx="8424000" cy="720000"/>
          </a:xfrm>
        </p:spPr>
        <p:txBody>
          <a:bodyPr/>
          <a:lstStyle>
            <a:lvl1pPr>
              <a:defRPr>
                <a:latin typeface="Arial" panose="020B0604020202020204" pitchFamily="34" charset="0"/>
                <a:cs typeface="Arial" panose="020B0604020202020204" pitchFamily="34" charset="0"/>
              </a:defRPr>
            </a:lvl1pPr>
          </a:lstStyle>
          <a:p>
            <a:r>
              <a:rPr lang="fr-FR"/>
              <a:t>Titre</a:t>
            </a:r>
          </a:p>
        </p:txBody>
      </p:sp>
      <p:sp>
        <p:nvSpPr>
          <p:cNvPr id="3" name="Espace réservé de la date 2"/>
          <p:cNvSpPr>
            <a:spLocks noGrp="1"/>
          </p:cNvSpPr>
          <p:nvPr>
            <p:ph type="dt" sz="half" idx="10"/>
          </p:nvPr>
        </p:nvSpPr>
        <p:spPr bwMode="gray"/>
        <p:txBody>
          <a:bodyPr/>
          <a:lstStyle>
            <a:lvl1pPr>
              <a:defRPr>
                <a:latin typeface="Arial" panose="020B0604020202020204" pitchFamily="34" charset="0"/>
                <a:cs typeface="Arial" panose="020B0604020202020204" pitchFamily="34" charset="0"/>
              </a:defRPr>
            </a:lvl1pPr>
          </a:lstStyle>
          <a:p>
            <a:pPr algn="r"/>
            <a:r>
              <a:rPr lang="fr-FR" cap="all"/>
              <a:t>XX/XX/XXXX</a:t>
            </a:r>
          </a:p>
        </p:txBody>
      </p:sp>
      <p:sp>
        <p:nvSpPr>
          <p:cNvPr id="4" name="Espace réservé du pied de page 3"/>
          <p:cNvSpPr>
            <a:spLocks noGrp="1"/>
          </p:cNvSpPr>
          <p:nvPr>
            <p:ph type="ftr" sz="quarter" idx="11"/>
          </p:nvPr>
        </p:nvSpPr>
        <p:spPr bwMode="gray"/>
        <p:txBody>
          <a:bodyPr/>
          <a:lstStyle>
            <a:lvl1pPr>
              <a:defRPr>
                <a:latin typeface="Arial" panose="020B0604020202020204" pitchFamily="34" charset="0"/>
                <a:cs typeface="Arial" panose="020B0604020202020204" pitchFamily="34" charset="0"/>
              </a:defRPr>
            </a:lvl1pPr>
          </a:lstStyle>
          <a:p>
            <a:r>
              <a:rPr lang="fr-FR"/>
              <a:t>Intitulé de la direction/service</a:t>
            </a:r>
          </a:p>
        </p:txBody>
      </p:sp>
      <p:sp>
        <p:nvSpPr>
          <p:cNvPr id="5" name="Espace réservé du numéro de diapositive 4"/>
          <p:cNvSpPr>
            <a:spLocks noGrp="1"/>
          </p:cNvSpPr>
          <p:nvPr>
            <p:ph type="sldNum" sz="quarter" idx="12"/>
          </p:nvPr>
        </p:nvSpPr>
        <p:spPr bwMode="gray"/>
        <p:txBody>
          <a:bodyPr/>
          <a:lstStyle>
            <a:lvl1pPr>
              <a:defRPr>
                <a:latin typeface="Arial" panose="020B0604020202020204" pitchFamily="34" charset="0"/>
                <a:cs typeface="Arial" panose="020B0604020202020204" pitchFamily="34" charset="0"/>
              </a:defRPr>
            </a:lvl1pPr>
          </a:lstStyle>
          <a:p>
            <a:fld id="{733122C9-A0B9-462F-8757-0847AD287B63}" type="slidenum">
              <a:rPr lang="fr-FR" smtClean="0"/>
              <a:pPr/>
              <a:t>‹N°›</a:t>
            </a:fld>
            <a:endParaRPr lang="fr-FR"/>
          </a:p>
        </p:txBody>
      </p:sp>
      <p:sp>
        <p:nvSpPr>
          <p:cNvPr id="8" name="Espace réservé du texte 7"/>
          <p:cNvSpPr>
            <a:spLocks noGrp="1"/>
          </p:cNvSpPr>
          <p:nvPr>
            <p:ph type="body" sz="quarter" idx="13" hasCustomPrompt="1"/>
          </p:nvPr>
        </p:nvSpPr>
        <p:spPr bwMode="gray">
          <a:xfrm>
            <a:off x="359998" y="1891968"/>
            <a:ext cx="2520000" cy="2530800"/>
          </a:xfrm>
        </p:spPr>
        <p:txBody>
          <a:bodyPr/>
          <a:lstStyle>
            <a:lvl1pPr marL="144000" indent="-144000">
              <a:spcBef>
                <a:spcPts val="400"/>
              </a:spcBef>
              <a:spcAft>
                <a:spcPts val="800"/>
              </a:spcAft>
              <a:buFont typeface="+mj-lt"/>
              <a:buAutoNum type="arabicPeriod"/>
              <a:defRPr b="1">
                <a:latin typeface="Arial" panose="020B0604020202020204" pitchFamily="34" charset="0"/>
                <a:cs typeface="Arial" panose="020B0604020202020204" pitchFamily="34" charset="0"/>
              </a:defRPr>
            </a:lvl1pPr>
            <a:lvl2pPr marL="324000" indent="-144000">
              <a:spcBef>
                <a:spcPts val="600"/>
              </a:spcBef>
              <a:spcAft>
                <a:spcPts val="800"/>
              </a:spcAft>
              <a:buFont typeface="+mj-lt"/>
              <a:buAutoNum type="alphaLcPeriod"/>
              <a:defRPr>
                <a:latin typeface="Arial" panose="020B0604020202020204" pitchFamily="34" charset="0"/>
                <a:cs typeface="Arial" panose="020B0604020202020204" pitchFamily="34" charset="0"/>
              </a:defRPr>
            </a:lvl2pPr>
          </a:lstStyle>
          <a:p>
            <a:pPr lvl="0"/>
            <a:r>
              <a:rPr lang="fr-FR"/>
              <a:t>Titre de la partie</a:t>
            </a:r>
          </a:p>
          <a:p>
            <a:pPr lvl="1"/>
            <a:r>
              <a:rPr lang="fr-FR"/>
              <a:t>Deuxième niveau</a:t>
            </a:r>
          </a:p>
        </p:txBody>
      </p:sp>
      <p:sp>
        <p:nvSpPr>
          <p:cNvPr id="9" name="Espace réservé du texte 7"/>
          <p:cNvSpPr>
            <a:spLocks noGrp="1"/>
          </p:cNvSpPr>
          <p:nvPr>
            <p:ph type="body" sz="quarter" idx="14" hasCustomPrompt="1"/>
          </p:nvPr>
        </p:nvSpPr>
        <p:spPr bwMode="gray">
          <a:xfrm>
            <a:off x="3312000" y="1893600"/>
            <a:ext cx="2520000" cy="2530800"/>
          </a:xfrm>
        </p:spPr>
        <p:txBody>
          <a:bodyPr/>
          <a:lstStyle>
            <a:lvl1pPr marL="144000" indent="-144000">
              <a:spcBef>
                <a:spcPts val="400"/>
              </a:spcBef>
              <a:spcAft>
                <a:spcPts val="800"/>
              </a:spcAft>
              <a:buFont typeface="+mj-lt"/>
              <a:buAutoNum type="arabicPeriod"/>
              <a:defRPr b="1">
                <a:latin typeface="Arial" panose="020B0604020202020204" pitchFamily="34" charset="0"/>
                <a:cs typeface="Arial" panose="020B0604020202020204" pitchFamily="34" charset="0"/>
              </a:defRPr>
            </a:lvl1pPr>
            <a:lvl2pPr marL="324000" indent="-144000">
              <a:spcBef>
                <a:spcPts val="600"/>
              </a:spcBef>
              <a:spcAft>
                <a:spcPts val="800"/>
              </a:spcAft>
              <a:buFont typeface="+mj-lt"/>
              <a:buAutoNum type="alphaLcPeriod"/>
              <a:defRPr>
                <a:latin typeface="Arial" panose="020B0604020202020204" pitchFamily="34" charset="0"/>
                <a:cs typeface="Arial" panose="020B0604020202020204" pitchFamily="34" charset="0"/>
              </a:defRPr>
            </a:lvl2pPr>
          </a:lstStyle>
          <a:p>
            <a:pPr lvl="0"/>
            <a:r>
              <a:rPr lang="fr-FR"/>
              <a:t>Titre de la partie</a:t>
            </a:r>
          </a:p>
          <a:p>
            <a:pPr lvl="1"/>
            <a:r>
              <a:rPr lang="fr-FR"/>
              <a:t>Deuxième niveau</a:t>
            </a:r>
          </a:p>
        </p:txBody>
      </p:sp>
      <p:sp>
        <p:nvSpPr>
          <p:cNvPr id="10" name="Espace réservé du texte 7"/>
          <p:cNvSpPr>
            <a:spLocks noGrp="1"/>
          </p:cNvSpPr>
          <p:nvPr>
            <p:ph type="body" sz="quarter" idx="15" hasCustomPrompt="1"/>
          </p:nvPr>
        </p:nvSpPr>
        <p:spPr bwMode="gray">
          <a:xfrm>
            <a:off x="6263999" y="1893600"/>
            <a:ext cx="2520000" cy="2530800"/>
          </a:xfrm>
        </p:spPr>
        <p:txBody>
          <a:bodyPr/>
          <a:lstStyle>
            <a:lvl1pPr marL="144000" indent="-144000">
              <a:spcBef>
                <a:spcPts val="400"/>
              </a:spcBef>
              <a:spcAft>
                <a:spcPts val="800"/>
              </a:spcAft>
              <a:buFont typeface="+mj-lt"/>
              <a:buAutoNum type="arabicPeriod"/>
              <a:defRPr b="1">
                <a:latin typeface="Arial" panose="020B0604020202020204" pitchFamily="34" charset="0"/>
                <a:cs typeface="Arial" panose="020B0604020202020204" pitchFamily="34" charset="0"/>
              </a:defRPr>
            </a:lvl1pPr>
            <a:lvl2pPr marL="324000" indent="-144000">
              <a:spcBef>
                <a:spcPts val="600"/>
              </a:spcBef>
              <a:spcAft>
                <a:spcPts val="800"/>
              </a:spcAft>
              <a:buFont typeface="+mj-lt"/>
              <a:buAutoNum type="alphaLcPeriod"/>
              <a:defRPr>
                <a:latin typeface="Arial" panose="020B0604020202020204" pitchFamily="34" charset="0"/>
                <a:cs typeface="Arial" panose="020B0604020202020204" pitchFamily="34" charset="0"/>
              </a:defRPr>
            </a:lvl2pPr>
          </a:lstStyle>
          <a:p>
            <a:pPr lvl="0"/>
            <a:r>
              <a:rPr lang="fr-FR"/>
              <a:t>Titre de la partie</a:t>
            </a:r>
          </a:p>
          <a:p>
            <a:pPr lvl="1"/>
            <a:r>
              <a:rPr lang="fr-FR"/>
              <a:t>Deuxième niveau</a:t>
            </a:r>
          </a:p>
        </p:txBody>
      </p:sp>
    </p:spTree>
    <p:extLst>
      <p:ext uri="{BB962C8B-B14F-4D97-AF65-F5344CB8AC3E}">
        <p14:creationId xmlns:p14="http://schemas.microsoft.com/office/powerpoint/2010/main" val="164103043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hapitre">
    <p:spTree>
      <p:nvGrpSpPr>
        <p:cNvPr id="1" name=""/>
        <p:cNvGrpSpPr/>
        <p:nvPr/>
      </p:nvGrpSpPr>
      <p:grpSpPr>
        <a:xfrm>
          <a:off x="0" y="0"/>
          <a:ext cx="0" cy="0"/>
          <a:chOff x="0" y="0"/>
          <a:chExt cx="0" cy="0"/>
        </a:xfrm>
      </p:grpSpPr>
      <p:sp>
        <p:nvSpPr>
          <p:cNvPr id="8" name="Espace réservé pour une image  7"/>
          <p:cNvSpPr>
            <a:spLocks noGrp="1"/>
          </p:cNvSpPr>
          <p:nvPr>
            <p:ph type="pic" sz="quarter" idx="13" hasCustomPrompt="1"/>
          </p:nvPr>
        </p:nvSpPr>
        <p:spPr bwMode="gray">
          <a:xfrm>
            <a:off x="0" y="738000"/>
            <a:ext cx="9144000" cy="4406400"/>
          </a:xfrm>
          <a:solidFill>
            <a:schemeClr val="bg1">
              <a:lumMod val="85000"/>
            </a:schemeClr>
          </a:solidFill>
        </p:spPr>
        <p:txBody>
          <a:bodyPr tIns="1080000" anchor="ctr" anchorCtr="0"/>
          <a:lstStyle>
            <a:lvl1pPr algn="ctr">
              <a:defRPr cap="all" baseline="0"/>
            </a:lvl1pPr>
          </a:lstStyle>
          <a:p>
            <a:r>
              <a:rPr lang="fr-FR"/>
              <a:t>Sélectionner l’icône pour insérer une image, </a:t>
            </a:r>
            <a:br>
              <a:rPr lang="fr-FR"/>
            </a:br>
            <a:r>
              <a:rPr lang="fr-FR"/>
              <a:t>puis disposer l’image en arrière plan </a:t>
            </a:r>
            <a:br>
              <a:rPr lang="fr-FR"/>
            </a:br>
            <a:r>
              <a:rPr lang="fr-FR"/>
              <a:t>(Sélectionner l’image avec le bouton droit de la souris / </a:t>
            </a:r>
            <a:br>
              <a:rPr lang="fr-FR"/>
            </a:br>
            <a:r>
              <a:rPr lang="fr-FR"/>
              <a:t>Mettre à l’arrière plan)</a:t>
            </a:r>
          </a:p>
        </p:txBody>
      </p:sp>
      <p:sp>
        <p:nvSpPr>
          <p:cNvPr id="2" name="Titre 1"/>
          <p:cNvSpPr>
            <a:spLocks noGrp="1"/>
          </p:cNvSpPr>
          <p:nvPr>
            <p:ph type="title" hasCustomPrompt="1"/>
          </p:nvPr>
        </p:nvSpPr>
        <p:spPr bwMode="gray">
          <a:xfrm>
            <a:off x="359999" y="738000"/>
            <a:ext cx="8424000" cy="4046400"/>
          </a:xfrm>
          <a:custGeom>
            <a:avLst/>
            <a:gdLst>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Lst>
            <a:ahLst/>
            <a:cxnLst>
              <a:cxn ang="0">
                <a:pos x="connsiteX0" y="connsiteY0"/>
              </a:cxn>
              <a:cxn ang="0">
                <a:pos x="connsiteX1" y="connsiteY1"/>
              </a:cxn>
            </a:cxnLst>
            <a:rect l="l" t="t" r="r" b="b"/>
            <a:pathLst>
              <a:path w="8424000" h="4046400" stroke="0" extrusionOk="0">
                <a:moveTo>
                  <a:pt x="8424000" y="4046400"/>
                </a:moveTo>
                <a:lnTo>
                  <a:pt x="0" y="4046360"/>
                </a:lnTo>
                <a:lnTo>
                  <a:pt x="0" y="40"/>
                </a:lnTo>
                <a:cubicBezTo>
                  <a:pt x="0" y="18"/>
                  <a:pt x="3771553" y="0"/>
                  <a:pt x="8424000" y="0"/>
                </a:cubicBezTo>
                <a:lnTo>
                  <a:pt x="8424000" y="4046400"/>
                </a:lnTo>
                <a:close/>
              </a:path>
              <a:path w="8424000" h="4046400" fill="none">
                <a:moveTo>
                  <a:pt x="8424000" y="4046400"/>
                </a:moveTo>
                <a:lnTo>
                  <a:pt x="0" y="4046360"/>
                </a:lnTo>
              </a:path>
            </a:pathLst>
          </a:custGeom>
          <a:ln w="10160">
            <a:solidFill>
              <a:schemeClr val="tx1"/>
            </a:solidFill>
          </a:ln>
        </p:spPr>
        <p:txBody>
          <a:bodyPr lIns="0" bIns="360000" anchor="ctr" anchorCtr="0"/>
          <a:lstStyle>
            <a:lvl1pPr marL="396000" indent="-396000">
              <a:buFont typeface="+mj-lt"/>
              <a:buAutoNum type="arabicPeriod"/>
              <a:defRPr sz="3250">
                <a:latin typeface="Arial" panose="020B0604020202020204" pitchFamily="34" charset="0"/>
                <a:cs typeface="Arial" panose="020B0604020202020204" pitchFamily="34" charset="0"/>
              </a:defRPr>
            </a:lvl1pPr>
          </a:lstStyle>
          <a:p>
            <a:r>
              <a:rPr lang="fr-FR"/>
              <a:t>Titre</a:t>
            </a:r>
          </a:p>
        </p:txBody>
      </p:sp>
      <p:sp>
        <p:nvSpPr>
          <p:cNvPr id="3" name="Espace réservé de la date 2"/>
          <p:cNvSpPr>
            <a:spLocks noGrp="1"/>
          </p:cNvSpPr>
          <p:nvPr>
            <p:ph type="dt" sz="half" idx="10"/>
          </p:nvPr>
        </p:nvSpPr>
        <p:spPr bwMode="gray"/>
        <p:txBody>
          <a:bodyPr/>
          <a:lstStyle>
            <a:lvl1pPr>
              <a:defRPr>
                <a:latin typeface="Arial" panose="020B0604020202020204" pitchFamily="34" charset="0"/>
                <a:cs typeface="Arial" panose="020B0604020202020204" pitchFamily="34" charset="0"/>
              </a:defRPr>
            </a:lvl1pPr>
          </a:lstStyle>
          <a:p>
            <a:pPr algn="r"/>
            <a:r>
              <a:rPr lang="fr-FR" cap="all"/>
              <a:t>XX/XX/XXXX</a:t>
            </a:r>
          </a:p>
        </p:txBody>
      </p:sp>
      <p:sp>
        <p:nvSpPr>
          <p:cNvPr id="4" name="Espace réservé du pied de page 3"/>
          <p:cNvSpPr>
            <a:spLocks noGrp="1"/>
          </p:cNvSpPr>
          <p:nvPr>
            <p:ph type="ftr" sz="quarter" idx="11"/>
          </p:nvPr>
        </p:nvSpPr>
        <p:spPr bwMode="gray"/>
        <p:txBody>
          <a:bodyPr/>
          <a:lstStyle>
            <a:lvl1pPr>
              <a:defRPr>
                <a:latin typeface="Arial" panose="020B0604020202020204" pitchFamily="34" charset="0"/>
                <a:cs typeface="Arial" panose="020B0604020202020204" pitchFamily="34" charset="0"/>
              </a:defRPr>
            </a:lvl1pPr>
          </a:lstStyle>
          <a:p>
            <a:r>
              <a:rPr lang="fr-FR"/>
              <a:t>Intitulé de la direction/service</a:t>
            </a:r>
          </a:p>
        </p:txBody>
      </p:sp>
      <p:sp>
        <p:nvSpPr>
          <p:cNvPr id="5" name="Espace réservé du numéro de diapositive 4"/>
          <p:cNvSpPr>
            <a:spLocks noGrp="1"/>
          </p:cNvSpPr>
          <p:nvPr>
            <p:ph type="sldNum" sz="quarter" idx="12"/>
          </p:nvPr>
        </p:nvSpPr>
        <p:spPr bwMode="gray"/>
        <p:txBody>
          <a:bodyPr/>
          <a:lstStyle>
            <a:lvl1pPr>
              <a:defRPr>
                <a:latin typeface="Arial" panose="020B0604020202020204" pitchFamily="34" charset="0"/>
                <a:cs typeface="Arial" panose="020B0604020202020204" pitchFamily="34" charset="0"/>
              </a:defRPr>
            </a:lvl1pPr>
          </a:lstStyle>
          <a:p>
            <a:fld id="{733122C9-A0B9-462F-8757-0847AD287B63}" type="slidenum">
              <a:rPr lang="fr-FR" smtClean="0"/>
              <a:pPr/>
              <a:t>‹N°›</a:t>
            </a:fld>
            <a:endParaRPr lang="fr-FR"/>
          </a:p>
        </p:txBody>
      </p:sp>
    </p:spTree>
    <p:extLst>
      <p:ext uri="{BB962C8B-B14F-4D97-AF65-F5344CB8AC3E}">
        <p14:creationId xmlns:p14="http://schemas.microsoft.com/office/powerpoint/2010/main" val="190859688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re et textes 3 colonnes">
    <p:spTree>
      <p:nvGrpSpPr>
        <p:cNvPr id="1" name=""/>
        <p:cNvGrpSpPr/>
        <p:nvPr/>
      </p:nvGrpSpPr>
      <p:grpSpPr>
        <a:xfrm>
          <a:off x="0" y="0"/>
          <a:ext cx="0" cy="0"/>
          <a:chOff x="0" y="0"/>
          <a:chExt cx="0" cy="0"/>
        </a:xfrm>
      </p:grpSpPr>
      <p:sp>
        <p:nvSpPr>
          <p:cNvPr id="2" name="Titre 1"/>
          <p:cNvSpPr>
            <a:spLocks noGrp="1"/>
          </p:cNvSpPr>
          <p:nvPr>
            <p:ph type="title" hasCustomPrompt="1"/>
          </p:nvPr>
        </p:nvSpPr>
        <p:spPr bwMode="gray">
          <a:xfrm>
            <a:off x="359999" y="900000"/>
            <a:ext cx="8424000" cy="720000"/>
          </a:xfrm>
        </p:spPr>
        <p:txBody>
          <a:bodyPr/>
          <a:lstStyle>
            <a:lvl1pPr>
              <a:defRPr>
                <a:latin typeface="Arial" panose="020B0604020202020204" pitchFamily="34" charset="0"/>
                <a:cs typeface="Arial" panose="020B0604020202020204" pitchFamily="34" charset="0"/>
              </a:defRPr>
            </a:lvl1pPr>
          </a:lstStyle>
          <a:p>
            <a:r>
              <a:rPr lang="fr-FR"/>
              <a:t>Titre</a:t>
            </a:r>
          </a:p>
        </p:txBody>
      </p:sp>
      <p:sp>
        <p:nvSpPr>
          <p:cNvPr id="3" name="Espace réservé de la date 2"/>
          <p:cNvSpPr>
            <a:spLocks noGrp="1"/>
          </p:cNvSpPr>
          <p:nvPr>
            <p:ph type="dt" sz="half" idx="10"/>
          </p:nvPr>
        </p:nvSpPr>
        <p:spPr bwMode="gray"/>
        <p:txBody>
          <a:bodyPr/>
          <a:lstStyle>
            <a:lvl1pPr>
              <a:defRPr>
                <a:latin typeface="Arial" panose="020B0604020202020204" pitchFamily="34" charset="0"/>
                <a:cs typeface="Arial" panose="020B0604020202020204" pitchFamily="34" charset="0"/>
              </a:defRPr>
            </a:lvl1pPr>
          </a:lstStyle>
          <a:p>
            <a:pPr algn="r"/>
            <a:r>
              <a:rPr lang="fr-FR" cap="all"/>
              <a:t>XX/XX/XXXX</a:t>
            </a:r>
          </a:p>
        </p:txBody>
      </p:sp>
      <p:sp>
        <p:nvSpPr>
          <p:cNvPr id="4" name="Espace réservé du pied de page 3"/>
          <p:cNvSpPr>
            <a:spLocks noGrp="1"/>
          </p:cNvSpPr>
          <p:nvPr>
            <p:ph type="ftr" sz="quarter" idx="11"/>
          </p:nvPr>
        </p:nvSpPr>
        <p:spPr bwMode="gray"/>
        <p:txBody>
          <a:bodyPr/>
          <a:lstStyle>
            <a:lvl1pPr>
              <a:defRPr>
                <a:latin typeface="Arial" panose="020B0604020202020204" pitchFamily="34" charset="0"/>
                <a:cs typeface="Arial" panose="020B0604020202020204" pitchFamily="34" charset="0"/>
              </a:defRPr>
            </a:lvl1pPr>
          </a:lstStyle>
          <a:p>
            <a:r>
              <a:rPr lang="fr-FR"/>
              <a:t>Intitulé de la direction/service</a:t>
            </a:r>
          </a:p>
        </p:txBody>
      </p:sp>
      <p:sp>
        <p:nvSpPr>
          <p:cNvPr id="5" name="Espace réservé du numéro de diapositive 4"/>
          <p:cNvSpPr>
            <a:spLocks noGrp="1"/>
          </p:cNvSpPr>
          <p:nvPr>
            <p:ph type="sldNum" sz="quarter" idx="12"/>
          </p:nvPr>
        </p:nvSpPr>
        <p:spPr bwMode="gray"/>
        <p:txBody>
          <a:bodyPr/>
          <a:lstStyle>
            <a:lvl1pPr>
              <a:defRPr>
                <a:latin typeface="Arial" panose="020B0604020202020204" pitchFamily="34" charset="0"/>
                <a:cs typeface="Arial" panose="020B0604020202020204" pitchFamily="34" charset="0"/>
              </a:defRPr>
            </a:lvl1pPr>
          </a:lstStyle>
          <a:p>
            <a:fld id="{733122C9-A0B9-462F-8757-0847AD287B63}" type="slidenum">
              <a:rPr lang="fr-FR" smtClean="0"/>
              <a:pPr/>
              <a:t>‹N°›</a:t>
            </a:fld>
            <a:endParaRPr lang="fr-FR"/>
          </a:p>
        </p:txBody>
      </p:sp>
      <p:sp>
        <p:nvSpPr>
          <p:cNvPr id="10" name="Espace réservé du texte 9"/>
          <p:cNvSpPr>
            <a:spLocks noGrp="1"/>
          </p:cNvSpPr>
          <p:nvPr>
            <p:ph type="body" sz="quarter" idx="13" hasCustomPrompt="1"/>
          </p:nvPr>
        </p:nvSpPr>
        <p:spPr bwMode="gray">
          <a:xfrm>
            <a:off x="3312000" y="180000"/>
            <a:ext cx="5472000" cy="360000"/>
          </a:xfrm>
        </p:spPr>
        <p:txBody>
          <a:bodyPr/>
          <a:lstStyle>
            <a:lvl1pPr marL="108000" indent="-108000" algn="r">
              <a:spcAft>
                <a:spcPts val="0"/>
              </a:spcAft>
              <a:buFont typeface="+mj-lt"/>
              <a:buAutoNum type="arabicPeriod"/>
              <a:defRPr sz="750" b="1">
                <a:latin typeface="Arial" panose="020B0604020202020204" pitchFamily="34" charset="0"/>
                <a:cs typeface="Arial" panose="020B0604020202020204" pitchFamily="34" charset="0"/>
              </a:defRPr>
            </a:lvl1pPr>
            <a:lvl2pPr marL="108000" indent="-108000" algn="r">
              <a:spcBef>
                <a:spcPts val="0"/>
              </a:spcBef>
              <a:spcAft>
                <a:spcPts val="0"/>
              </a:spcAft>
              <a:buFont typeface="+mj-lt"/>
              <a:buAutoNum type="alphaLcPeriod"/>
              <a:defRPr sz="750">
                <a:latin typeface="Arial" panose="020B0604020202020204" pitchFamily="34" charset="0"/>
                <a:cs typeface="Arial" panose="020B0604020202020204" pitchFamily="34" charset="0"/>
              </a:defRPr>
            </a:lvl2pPr>
          </a:lstStyle>
          <a:p>
            <a:pPr lvl="0"/>
            <a:r>
              <a:rPr lang="fr-FR"/>
              <a:t>Titre</a:t>
            </a:r>
          </a:p>
          <a:p>
            <a:pPr lvl="1"/>
            <a:r>
              <a:rPr lang="fr-FR"/>
              <a:t>Sous-titre</a:t>
            </a:r>
          </a:p>
        </p:txBody>
      </p:sp>
      <p:sp>
        <p:nvSpPr>
          <p:cNvPr id="12" name="Espace réservé du texte 11"/>
          <p:cNvSpPr>
            <a:spLocks noGrp="1"/>
          </p:cNvSpPr>
          <p:nvPr>
            <p:ph type="body" sz="quarter" idx="14" hasCustomPrompt="1"/>
          </p:nvPr>
        </p:nvSpPr>
        <p:spPr bwMode="gray">
          <a:xfrm>
            <a:off x="359999" y="1836000"/>
            <a:ext cx="2520000" cy="2574000"/>
          </a:xfrm>
        </p:spPr>
        <p:txBody>
          <a:bodyPr/>
          <a:lstStyle>
            <a:lvl1pPr>
              <a:defRPr>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baseline="0">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fr-FR"/>
              <a:t>Texte de niveau 1</a:t>
            </a:r>
          </a:p>
          <a:p>
            <a:pPr lvl="1"/>
            <a:r>
              <a:rPr lang="fr-FR"/>
              <a:t>Texte de niveau 2</a:t>
            </a:r>
          </a:p>
          <a:p>
            <a:pPr lvl="2"/>
            <a:r>
              <a:rPr lang="fr-FR"/>
              <a:t>Texte de niveau 3</a:t>
            </a:r>
          </a:p>
          <a:p>
            <a:pPr lvl="3"/>
            <a:r>
              <a:rPr lang="fr-FR"/>
              <a:t>Texte de niveau 4</a:t>
            </a:r>
          </a:p>
          <a:p>
            <a:pPr lvl="4"/>
            <a:r>
              <a:rPr lang="fr-FR"/>
              <a:t>Texte de niveau 5</a:t>
            </a:r>
          </a:p>
        </p:txBody>
      </p:sp>
      <p:sp>
        <p:nvSpPr>
          <p:cNvPr id="13" name="Espace réservé du texte 11"/>
          <p:cNvSpPr>
            <a:spLocks noGrp="1"/>
          </p:cNvSpPr>
          <p:nvPr>
            <p:ph type="body" sz="quarter" idx="15" hasCustomPrompt="1"/>
          </p:nvPr>
        </p:nvSpPr>
        <p:spPr bwMode="gray">
          <a:xfrm>
            <a:off x="3312000" y="1836000"/>
            <a:ext cx="2520000" cy="2574000"/>
          </a:xfrm>
        </p:spPr>
        <p:txBody>
          <a:bodyPr/>
          <a:lstStyle>
            <a:lvl1pPr>
              <a:defRPr>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baseline="0">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fr-FR"/>
              <a:t>Texte de niveau 1</a:t>
            </a:r>
          </a:p>
          <a:p>
            <a:pPr lvl="1"/>
            <a:r>
              <a:rPr lang="fr-FR"/>
              <a:t>Texte de niveau 2</a:t>
            </a:r>
          </a:p>
          <a:p>
            <a:pPr lvl="2"/>
            <a:r>
              <a:rPr lang="fr-FR"/>
              <a:t>Texte de niveau 3</a:t>
            </a:r>
          </a:p>
          <a:p>
            <a:pPr lvl="3"/>
            <a:r>
              <a:rPr lang="fr-FR"/>
              <a:t>Texte de niveau 4</a:t>
            </a:r>
          </a:p>
          <a:p>
            <a:pPr lvl="4"/>
            <a:r>
              <a:rPr lang="fr-FR"/>
              <a:t>Texte de niveau 5</a:t>
            </a:r>
          </a:p>
        </p:txBody>
      </p:sp>
      <p:sp>
        <p:nvSpPr>
          <p:cNvPr id="14" name="Espace réservé du texte 11"/>
          <p:cNvSpPr>
            <a:spLocks noGrp="1"/>
          </p:cNvSpPr>
          <p:nvPr>
            <p:ph type="body" sz="quarter" idx="16" hasCustomPrompt="1"/>
          </p:nvPr>
        </p:nvSpPr>
        <p:spPr bwMode="gray">
          <a:xfrm>
            <a:off x="6264000" y="1836000"/>
            <a:ext cx="2520000" cy="2574000"/>
          </a:xfrm>
        </p:spPr>
        <p:txBody>
          <a:bodyPr/>
          <a:lstStyle>
            <a:lvl1pPr>
              <a:defRPr>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baseline="0">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fr-FR"/>
              <a:t>Texte de niveau 1</a:t>
            </a:r>
          </a:p>
          <a:p>
            <a:pPr lvl="1"/>
            <a:r>
              <a:rPr lang="fr-FR"/>
              <a:t>Texte de niveau 2</a:t>
            </a:r>
          </a:p>
          <a:p>
            <a:pPr lvl="2"/>
            <a:r>
              <a:rPr lang="fr-FR"/>
              <a:t>Texte de niveau 3</a:t>
            </a:r>
          </a:p>
          <a:p>
            <a:pPr lvl="3"/>
            <a:r>
              <a:rPr lang="fr-FR"/>
              <a:t>Texte de niveau 4</a:t>
            </a:r>
          </a:p>
          <a:p>
            <a:pPr lvl="4"/>
            <a:r>
              <a:rPr lang="fr-FR"/>
              <a:t>Texte de niveau 5</a:t>
            </a:r>
          </a:p>
        </p:txBody>
      </p:sp>
    </p:spTree>
    <p:extLst>
      <p:ext uri="{BB962C8B-B14F-4D97-AF65-F5344CB8AC3E}">
        <p14:creationId xmlns:p14="http://schemas.microsoft.com/office/powerpoint/2010/main" val="384045499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bwMode="gray">
          <a:xfrm>
            <a:off x="359999" y="900000"/>
            <a:ext cx="8424000" cy="720000"/>
          </a:xfrm>
          <a:prstGeom prst="rect">
            <a:avLst/>
          </a:prstGeom>
        </p:spPr>
        <p:txBody>
          <a:bodyPr vert="horz" lIns="0" tIns="0" rIns="0" bIns="0" rtlCol="0" anchor="t" anchorCtr="0">
            <a:noAutofit/>
          </a:bodyPr>
          <a:lstStyle/>
          <a:p>
            <a:r>
              <a:rPr lang="fr-FR" noProof="0"/>
              <a:t>Titre</a:t>
            </a:r>
          </a:p>
        </p:txBody>
      </p:sp>
      <p:sp>
        <p:nvSpPr>
          <p:cNvPr id="3" name="Espace réservé du texte 2"/>
          <p:cNvSpPr>
            <a:spLocks noGrp="1"/>
          </p:cNvSpPr>
          <p:nvPr>
            <p:ph type="body" idx="1"/>
          </p:nvPr>
        </p:nvSpPr>
        <p:spPr bwMode="gray">
          <a:xfrm>
            <a:off x="359999" y="1836000"/>
            <a:ext cx="8424000" cy="2574000"/>
          </a:xfrm>
          <a:prstGeom prst="rect">
            <a:avLst/>
          </a:prstGeom>
        </p:spPr>
        <p:txBody>
          <a:bodyPr vert="horz" lIns="0" tIns="0" rIns="0" bIns="0" rtlCol="0" anchor="t" anchorCtr="0">
            <a:noAutofit/>
          </a:bodyPr>
          <a:lstStyle/>
          <a:p>
            <a:pPr lvl="0"/>
            <a:r>
              <a:rPr lang="fr-FR" noProof="0"/>
              <a:t>Texte de niveau 1</a:t>
            </a:r>
          </a:p>
          <a:p>
            <a:pPr lvl="1"/>
            <a:r>
              <a:rPr lang="fr-FR" noProof="0"/>
              <a:t>Texte de niveau 2</a:t>
            </a:r>
          </a:p>
          <a:p>
            <a:pPr lvl="2"/>
            <a:r>
              <a:rPr lang="fr-FR" noProof="0"/>
              <a:t>Texte de niveau 3</a:t>
            </a:r>
          </a:p>
          <a:p>
            <a:pPr lvl="3"/>
            <a:r>
              <a:rPr lang="fr-FR" noProof="0"/>
              <a:t>Texte de niveau 4</a:t>
            </a:r>
          </a:p>
          <a:p>
            <a:pPr lvl="4"/>
            <a:r>
              <a:rPr lang="fr-FR" noProof="0"/>
              <a:t>Texte de niveau 5</a:t>
            </a:r>
          </a:p>
        </p:txBody>
      </p:sp>
      <p:sp>
        <p:nvSpPr>
          <p:cNvPr id="4" name="Espace réservé de la date 3"/>
          <p:cNvSpPr>
            <a:spLocks noGrp="1"/>
          </p:cNvSpPr>
          <p:nvPr>
            <p:ph type="dt" sz="half" idx="2"/>
          </p:nvPr>
        </p:nvSpPr>
        <p:spPr bwMode="gray">
          <a:xfrm>
            <a:off x="7614000" y="4783500"/>
            <a:ext cx="1170000" cy="360000"/>
          </a:xfrm>
          <a:prstGeom prst="rect">
            <a:avLst/>
          </a:prstGeom>
        </p:spPr>
        <p:txBody>
          <a:bodyPr vert="horz" lIns="0" tIns="0" rIns="0" bIns="0" rtlCol="0" anchor="ctr" anchorCtr="0">
            <a:noAutofit/>
          </a:bodyPr>
          <a:lstStyle>
            <a:lvl1pPr algn="ctr">
              <a:defRPr sz="750" b="1">
                <a:solidFill>
                  <a:schemeClr val="tx1"/>
                </a:solidFill>
              </a:defRPr>
            </a:lvl1pPr>
          </a:lstStyle>
          <a:p>
            <a:pPr algn="r"/>
            <a:r>
              <a:rPr lang="fr-FR" cap="all"/>
              <a:t>XX/XX/XXXX</a:t>
            </a:r>
          </a:p>
        </p:txBody>
      </p:sp>
      <p:sp>
        <p:nvSpPr>
          <p:cNvPr id="5" name="Espace réservé du pied de page 4"/>
          <p:cNvSpPr>
            <a:spLocks noGrp="1"/>
          </p:cNvSpPr>
          <p:nvPr>
            <p:ph type="ftr" sz="quarter" idx="3"/>
          </p:nvPr>
        </p:nvSpPr>
        <p:spPr bwMode="gray">
          <a:xfrm>
            <a:off x="360000" y="4783500"/>
            <a:ext cx="5904000" cy="360000"/>
          </a:xfrm>
          <a:prstGeom prst="rect">
            <a:avLst/>
          </a:prstGeom>
        </p:spPr>
        <p:txBody>
          <a:bodyPr vert="horz" lIns="0" tIns="0" rIns="0" bIns="0" rtlCol="0" anchor="ctr" anchorCtr="0">
            <a:noAutofit/>
          </a:bodyPr>
          <a:lstStyle>
            <a:lvl1pPr algn="l">
              <a:defRPr sz="750" b="1">
                <a:solidFill>
                  <a:schemeClr val="tx1"/>
                </a:solidFill>
              </a:defRPr>
            </a:lvl1pPr>
          </a:lstStyle>
          <a:p>
            <a:r>
              <a:rPr lang="fr-FR"/>
              <a:t>Intitulé de la direction/service</a:t>
            </a:r>
          </a:p>
        </p:txBody>
      </p:sp>
      <p:sp>
        <p:nvSpPr>
          <p:cNvPr id="6" name="Espace réservé du numéro de diapositive 5"/>
          <p:cNvSpPr>
            <a:spLocks noGrp="1"/>
          </p:cNvSpPr>
          <p:nvPr>
            <p:ph type="sldNum" sz="quarter" idx="4"/>
          </p:nvPr>
        </p:nvSpPr>
        <p:spPr bwMode="gray">
          <a:xfrm>
            <a:off x="6264000" y="4783500"/>
            <a:ext cx="1350000" cy="360000"/>
          </a:xfrm>
          <a:prstGeom prst="rect">
            <a:avLst/>
          </a:prstGeom>
        </p:spPr>
        <p:txBody>
          <a:bodyPr vert="horz" lIns="0" tIns="0" rIns="0" bIns="0" rtlCol="0" anchor="ctr" anchorCtr="0">
            <a:noAutofit/>
          </a:bodyPr>
          <a:lstStyle>
            <a:lvl1pPr algn="r">
              <a:defRPr sz="750" b="1">
                <a:solidFill>
                  <a:schemeClr val="tx1"/>
                </a:solidFill>
              </a:defRPr>
            </a:lvl1pPr>
          </a:lstStyle>
          <a:p>
            <a:fld id="{733122C9-A0B9-462F-8757-0847AD287B63}" type="slidenum">
              <a:rPr lang="fr-FR" smtClean="0"/>
              <a:pPr/>
              <a:t>‹N°›</a:t>
            </a:fld>
            <a:endParaRPr lang="fr-FR"/>
          </a:p>
        </p:txBody>
      </p:sp>
      <p:cxnSp>
        <p:nvCxnSpPr>
          <p:cNvPr id="10" name="Connecteur droit 9"/>
          <p:cNvCxnSpPr/>
          <p:nvPr userDrawn="1"/>
        </p:nvCxnSpPr>
        <p:spPr bwMode="gray">
          <a:xfrm>
            <a:off x="360000" y="4784400"/>
            <a:ext cx="8424000" cy="0"/>
          </a:xfrm>
          <a:prstGeom prst="line">
            <a:avLst/>
          </a:prstGeom>
          <a:ln w="10160">
            <a:solidFill>
              <a:schemeClr val="tx1"/>
            </a:solidFill>
          </a:ln>
        </p:spPr>
        <p:style>
          <a:lnRef idx="1">
            <a:schemeClr val="accent1"/>
          </a:lnRef>
          <a:fillRef idx="0">
            <a:schemeClr val="accent1"/>
          </a:fillRef>
          <a:effectRef idx="0">
            <a:schemeClr val="accent1"/>
          </a:effectRef>
          <a:fontRef idx="minor">
            <a:schemeClr val="tx1"/>
          </a:fontRef>
        </p:style>
      </p:cxnSp>
      <p:pic>
        <p:nvPicPr>
          <p:cNvPr id="7" name="Image 6"/>
          <p:cNvPicPr>
            <a:picLocks noChangeAspect="1"/>
          </p:cNvPicPr>
          <p:nvPr userDrawn="1"/>
        </p:nvPicPr>
        <p:blipFill>
          <a:blip r:embed="rId7">
            <a:extLst>
              <a:ext uri="{28A0092B-C50C-407E-A947-70E740481C1C}">
                <a14:useLocalDpi xmlns:a14="http://schemas.microsoft.com/office/drawing/2010/main" val="0"/>
              </a:ext>
            </a:extLst>
          </a:blip>
          <a:stretch>
            <a:fillRect/>
          </a:stretch>
        </p:blipFill>
        <p:spPr bwMode="gray">
          <a:xfrm>
            <a:off x="288000" y="108000"/>
            <a:ext cx="540000" cy="540000"/>
          </a:xfrm>
          <a:prstGeom prst="rect">
            <a:avLst/>
          </a:prstGeom>
        </p:spPr>
      </p:pic>
      <p:pic>
        <p:nvPicPr>
          <p:cNvPr id="8" name="Image 7"/>
          <p:cNvPicPr>
            <a:picLocks noChangeAspect="1"/>
          </p:cNvPicPr>
          <p:nvPr userDrawn="1"/>
        </p:nvPicPr>
        <p:blipFill>
          <a:blip r:embed="rId8">
            <a:extLst>
              <a:ext uri="{28A0092B-C50C-407E-A947-70E740481C1C}">
                <a14:useLocalDpi xmlns:a14="http://schemas.microsoft.com/office/drawing/2010/main" val="0"/>
              </a:ext>
            </a:extLst>
          </a:blip>
          <a:stretch>
            <a:fillRect/>
          </a:stretch>
        </p:blipFill>
        <p:spPr>
          <a:xfrm>
            <a:off x="1098000" y="171019"/>
            <a:ext cx="377962" cy="377962"/>
          </a:xfrm>
          <a:prstGeom prst="rect">
            <a:avLst/>
          </a:prstGeom>
        </p:spPr>
      </p:pic>
    </p:spTree>
  </p:cSld>
  <p:clrMap bg1="lt1" tx1="dk1" bg2="lt2" tx2="dk2" accent1="accent1" accent2="accent2" accent3="accent3" accent4="accent4" accent5="accent5" accent6="accent6" hlink="hlink" folHlink="folHlink"/>
  <p:sldLayoutIdLst>
    <p:sldLayoutId id="2147483808" r:id="rId1"/>
    <p:sldLayoutId id="2147483812" r:id="rId2"/>
    <p:sldLayoutId id="2147483810" r:id="rId3"/>
    <p:sldLayoutId id="2147483811" r:id="rId4"/>
    <p:sldLayoutId id="2147483809" r:id="rId5"/>
  </p:sldLayoutIdLst>
  <p:hf hdr="0"/>
  <p:txStyles>
    <p:titleStyle>
      <a:lvl1pPr algn="l" defTabSz="914400" rtl="0" eaLnBrk="1" latinLnBrk="0" hangingPunct="1">
        <a:lnSpc>
          <a:spcPct val="90000"/>
        </a:lnSpc>
        <a:spcBef>
          <a:spcPct val="0"/>
        </a:spcBef>
        <a:buNone/>
        <a:defRPr sz="2550" b="1" kern="1200">
          <a:solidFill>
            <a:schemeClr val="tx1"/>
          </a:solidFill>
          <a:latin typeface="Arial" panose="020B0604020202020204" pitchFamily="34" charset="0"/>
          <a:ea typeface="+mj-ea"/>
          <a:cs typeface="Arial" panose="020B0604020202020204" pitchFamily="34" charset="0"/>
        </a:defRPr>
      </a:lvl1pPr>
    </p:titleStyle>
    <p:bodyStyle>
      <a:lvl1pPr marL="0" indent="0" algn="l" defTabSz="914400" rtl="0" eaLnBrk="1" latinLnBrk="0" hangingPunct="1">
        <a:lnSpc>
          <a:spcPct val="100000"/>
        </a:lnSpc>
        <a:spcBef>
          <a:spcPts val="0"/>
        </a:spcBef>
        <a:spcAft>
          <a:spcPts val="500"/>
        </a:spcAft>
        <a:buFont typeface="Arial" pitchFamily="34" charset="0"/>
        <a:buNone/>
        <a:defRPr sz="1050" b="0" kern="1200">
          <a:solidFill>
            <a:schemeClr val="tx1"/>
          </a:solidFill>
          <a:latin typeface="Arial" panose="020B0604020202020204" pitchFamily="34" charset="0"/>
          <a:ea typeface="+mn-ea"/>
          <a:cs typeface="Arial" panose="020B0604020202020204" pitchFamily="34" charset="0"/>
        </a:defRPr>
      </a:lvl1pPr>
      <a:lvl2pPr marL="252000" indent="-72000" algn="l" defTabSz="914400" rtl="0" eaLnBrk="1" latinLnBrk="0" hangingPunct="1">
        <a:lnSpc>
          <a:spcPct val="100000"/>
        </a:lnSpc>
        <a:spcBef>
          <a:spcPts val="600"/>
        </a:spcBef>
        <a:spcAft>
          <a:spcPts val="600"/>
        </a:spcAft>
        <a:buFont typeface="Arial" pitchFamily="34" charset="0"/>
        <a:buChar char="•"/>
        <a:defRPr sz="950" kern="1200">
          <a:solidFill>
            <a:schemeClr val="tx1"/>
          </a:solidFill>
          <a:latin typeface="Arial" panose="020B0604020202020204" pitchFamily="34" charset="0"/>
          <a:ea typeface="+mn-ea"/>
          <a:cs typeface="Arial" panose="020B0604020202020204" pitchFamily="34" charset="0"/>
        </a:defRPr>
      </a:lvl2pPr>
      <a:lvl3pPr marL="432000" indent="-72000" algn="l" defTabSz="914400" rtl="0" eaLnBrk="1" latinLnBrk="0" hangingPunct="1">
        <a:lnSpc>
          <a:spcPct val="100000"/>
        </a:lnSpc>
        <a:spcBef>
          <a:spcPts val="100"/>
        </a:spcBef>
        <a:spcAft>
          <a:spcPts val="100"/>
        </a:spcAft>
        <a:buSzPct val="100000"/>
        <a:buFont typeface="Arial" pitchFamily="34" charset="0"/>
        <a:buChar char="•"/>
        <a:defRPr sz="850" kern="1200">
          <a:solidFill>
            <a:schemeClr val="tx1"/>
          </a:solidFill>
          <a:latin typeface="Arial" panose="020B0604020202020204" pitchFamily="34" charset="0"/>
          <a:ea typeface="+mn-ea"/>
          <a:cs typeface="Arial" panose="020B0604020202020204" pitchFamily="34" charset="0"/>
        </a:defRPr>
      </a:lvl3pPr>
      <a:lvl4pPr marL="612000" indent="-72000" algn="l" defTabSz="914400" rtl="0" eaLnBrk="1" latinLnBrk="0" hangingPunct="1">
        <a:lnSpc>
          <a:spcPct val="100000"/>
        </a:lnSpc>
        <a:spcBef>
          <a:spcPts val="100"/>
        </a:spcBef>
        <a:spcAft>
          <a:spcPts val="100"/>
        </a:spcAft>
        <a:buSzPct val="100000"/>
        <a:buFont typeface="Arial" pitchFamily="34" charset="0"/>
        <a:buChar char="•"/>
        <a:defRPr sz="750" kern="1200">
          <a:solidFill>
            <a:schemeClr val="tx1"/>
          </a:solidFill>
          <a:latin typeface="Arial" panose="020B0604020202020204" pitchFamily="34" charset="0"/>
          <a:ea typeface="+mn-ea"/>
          <a:cs typeface="Arial" panose="020B0604020202020204" pitchFamily="34" charset="0"/>
        </a:defRPr>
      </a:lvl4pPr>
      <a:lvl5pPr marL="828000" indent="-72000" algn="l" defTabSz="914400" rtl="0" eaLnBrk="1" latinLnBrk="0" hangingPunct="1">
        <a:lnSpc>
          <a:spcPct val="100000"/>
        </a:lnSpc>
        <a:spcBef>
          <a:spcPts val="100"/>
        </a:spcBef>
        <a:spcAft>
          <a:spcPts val="100"/>
        </a:spcAft>
        <a:buSzPct val="100000"/>
        <a:buFont typeface="Arial" pitchFamily="34" charset="0"/>
        <a:buChar char="•"/>
        <a:defRPr sz="7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tags" Target="../tags/tag3.xml"/><Relationship Id="rId2" Type="http://schemas.openxmlformats.org/officeDocument/2006/relationships/tags" Target="../tags/tag2.xml"/><Relationship Id="rId1" Type="http://schemas.openxmlformats.org/officeDocument/2006/relationships/tags" Target="../tags/tag1.xml"/><Relationship Id="rId5" Type="http://schemas.openxmlformats.org/officeDocument/2006/relationships/slideLayout" Target="../slideLayouts/slideLayout2.xml"/><Relationship Id="rId4" Type="http://schemas.openxmlformats.org/officeDocument/2006/relationships/tags" Target="../tags/tag4.xml"/></Relationships>
</file>

<file path=ppt/slides/_rels/slide10.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tags" Target="../tags/tag54.xml"/><Relationship Id="rId7" Type="http://schemas.openxmlformats.org/officeDocument/2006/relationships/slideLayout" Target="../slideLayouts/slideLayout3.xml"/><Relationship Id="rId2" Type="http://schemas.openxmlformats.org/officeDocument/2006/relationships/tags" Target="../tags/tag53.xml"/><Relationship Id="rId1" Type="http://schemas.openxmlformats.org/officeDocument/2006/relationships/tags" Target="../tags/tag52.xml"/><Relationship Id="rId6" Type="http://schemas.openxmlformats.org/officeDocument/2006/relationships/tags" Target="../tags/tag57.xml"/><Relationship Id="rId5" Type="http://schemas.openxmlformats.org/officeDocument/2006/relationships/tags" Target="../tags/tag56.xml"/><Relationship Id="rId4" Type="http://schemas.openxmlformats.org/officeDocument/2006/relationships/tags" Target="../tags/tag55.xml"/></Relationships>
</file>

<file path=ppt/slides/_rels/slide11.xml.rels><?xml version="1.0" encoding="UTF-8" standalone="yes"?>
<Relationships xmlns="http://schemas.openxmlformats.org/package/2006/relationships"><Relationship Id="rId3" Type="http://schemas.openxmlformats.org/officeDocument/2006/relationships/tags" Target="../tags/tag60.xml"/><Relationship Id="rId7" Type="http://schemas.openxmlformats.org/officeDocument/2006/relationships/image" Target="../media/image13.png"/><Relationship Id="rId2" Type="http://schemas.openxmlformats.org/officeDocument/2006/relationships/tags" Target="../tags/tag59.xml"/><Relationship Id="rId1" Type="http://schemas.openxmlformats.org/officeDocument/2006/relationships/tags" Target="../tags/tag58.xml"/><Relationship Id="rId6" Type="http://schemas.openxmlformats.org/officeDocument/2006/relationships/slideLayout" Target="../slideLayouts/slideLayout3.xml"/><Relationship Id="rId5" Type="http://schemas.openxmlformats.org/officeDocument/2006/relationships/tags" Target="../tags/tag62.xml"/><Relationship Id="rId4" Type="http://schemas.openxmlformats.org/officeDocument/2006/relationships/tags" Target="../tags/tag61.xml"/></Relationships>
</file>

<file path=ppt/slides/_rels/slide12.xml.rels><?xml version="1.0" encoding="UTF-8" standalone="yes"?>
<Relationships xmlns="http://schemas.openxmlformats.org/package/2006/relationships"><Relationship Id="rId3" Type="http://schemas.openxmlformats.org/officeDocument/2006/relationships/tags" Target="../tags/tag65.xml"/><Relationship Id="rId2" Type="http://schemas.openxmlformats.org/officeDocument/2006/relationships/tags" Target="../tags/tag64.xml"/><Relationship Id="rId1" Type="http://schemas.openxmlformats.org/officeDocument/2006/relationships/tags" Target="../tags/tag63.xml"/><Relationship Id="rId6" Type="http://schemas.openxmlformats.org/officeDocument/2006/relationships/slideLayout" Target="../slideLayouts/slideLayout3.xml"/><Relationship Id="rId5" Type="http://schemas.openxmlformats.org/officeDocument/2006/relationships/tags" Target="../tags/tag67.xml"/><Relationship Id="rId4" Type="http://schemas.openxmlformats.org/officeDocument/2006/relationships/tags" Target="../tags/tag66.xml"/></Relationships>
</file>

<file path=ppt/slides/_rels/slide13.xml.rels><?xml version="1.0" encoding="UTF-8" standalone="yes"?>
<Relationships xmlns="http://schemas.openxmlformats.org/package/2006/relationships"><Relationship Id="rId3" Type="http://schemas.openxmlformats.org/officeDocument/2006/relationships/tags" Target="../tags/tag70.xml"/><Relationship Id="rId7" Type="http://schemas.openxmlformats.org/officeDocument/2006/relationships/image" Target="../media/image14.png"/><Relationship Id="rId2" Type="http://schemas.openxmlformats.org/officeDocument/2006/relationships/tags" Target="../tags/tag69.xml"/><Relationship Id="rId1" Type="http://schemas.openxmlformats.org/officeDocument/2006/relationships/tags" Target="../tags/tag68.xml"/><Relationship Id="rId6" Type="http://schemas.openxmlformats.org/officeDocument/2006/relationships/slideLayout" Target="../slideLayouts/slideLayout3.xml"/><Relationship Id="rId5" Type="http://schemas.openxmlformats.org/officeDocument/2006/relationships/tags" Target="../tags/tag72.xml"/><Relationship Id="rId4" Type="http://schemas.openxmlformats.org/officeDocument/2006/relationships/tags" Target="../tags/tag71.xml"/></Relationships>
</file>

<file path=ppt/slides/_rels/slide14.xml.rels><?xml version="1.0" encoding="UTF-8" standalone="yes"?>
<Relationships xmlns="http://schemas.openxmlformats.org/package/2006/relationships"><Relationship Id="rId3" Type="http://schemas.openxmlformats.org/officeDocument/2006/relationships/tags" Target="../tags/tag75.xml"/><Relationship Id="rId7" Type="http://schemas.openxmlformats.org/officeDocument/2006/relationships/image" Target="../media/image15.png"/><Relationship Id="rId2" Type="http://schemas.openxmlformats.org/officeDocument/2006/relationships/tags" Target="../tags/tag74.xml"/><Relationship Id="rId1" Type="http://schemas.openxmlformats.org/officeDocument/2006/relationships/tags" Target="../tags/tag73.xml"/><Relationship Id="rId6" Type="http://schemas.openxmlformats.org/officeDocument/2006/relationships/slideLayout" Target="../slideLayouts/slideLayout3.xml"/><Relationship Id="rId5" Type="http://schemas.openxmlformats.org/officeDocument/2006/relationships/tags" Target="../tags/tag77.xml"/><Relationship Id="rId4" Type="http://schemas.openxmlformats.org/officeDocument/2006/relationships/tags" Target="../tags/tag76.xml"/></Relationships>
</file>

<file path=ppt/slides/_rels/slide15.xml.rels><?xml version="1.0" encoding="UTF-8" standalone="yes"?>
<Relationships xmlns="http://schemas.openxmlformats.org/package/2006/relationships"><Relationship Id="rId3" Type="http://schemas.openxmlformats.org/officeDocument/2006/relationships/tags" Target="../tags/tag80.xml"/><Relationship Id="rId7" Type="http://schemas.openxmlformats.org/officeDocument/2006/relationships/image" Target="../media/image16.png"/><Relationship Id="rId2" Type="http://schemas.openxmlformats.org/officeDocument/2006/relationships/tags" Target="../tags/tag79.xml"/><Relationship Id="rId1" Type="http://schemas.openxmlformats.org/officeDocument/2006/relationships/tags" Target="../tags/tag78.xml"/><Relationship Id="rId6" Type="http://schemas.openxmlformats.org/officeDocument/2006/relationships/slideLayout" Target="../slideLayouts/slideLayout4.xml"/><Relationship Id="rId5" Type="http://schemas.openxmlformats.org/officeDocument/2006/relationships/tags" Target="../tags/tag82.xml"/><Relationship Id="rId4" Type="http://schemas.openxmlformats.org/officeDocument/2006/relationships/tags" Target="../tags/tag81.xml"/></Relationships>
</file>

<file path=ppt/slides/_rels/slide16.xml.rels><?xml version="1.0" encoding="UTF-8" standalone="yes"?>
<Relationships xmlns="http://schemas.openxmlformats.org/package/2006/relationships"><Relationship Id="rId3" Type="http://schemas.openxmlformats.org/officeDocument/2006/relationships/tags" Target="../tags/tag85.xml"/><Relationship Id="rId7" Type="http://schemas.openxmlformats.org/officeDocument/2006/relationships/image" Target="../media/image17.png"/><Relationship Id="rId2" Type="http://schemas.openxmlformats.org/officeDocument/2006/relationships/tags" Target="../tags/tag84.xml"/><Relationship Id="rId1" Type="http://schemas.openxmlformats.org/officeDocument/2006/relationships/tags" Target="../tags/tag83.xml"/><Relationship Id="rId6" Type="http://schemas.openxmlformats.org/officeDocument/2006/relationships/slideLayout" Target="../slideLayouts/slideLayout3.xml"/><Relationship Id="rId5" Type="http://schemas.openxmlformats.org/officeDocument/2006/relationships/tags" Target="../tags/tag87.xml"/><Relationship Id="rId4" Type="http://schemas.openxmlformats.org/officeDocument/2006/relationships/tags" Target="../tags/tag86.xml"/></Relationships>
</file>

<file path=ppt/slides/_rels/slide17.xml.rels><?xml version="1.0" encoding="UTF-8" standalone="yes"?>
<Relationships xmlns="http://schemas.openxmlformats.org/package/2006/relationships"><Relationship Id="rId3" Type="http://schemas.openxmlformats.org/officeDocument/2006/relationships/tags" Target="../tags/tag90.xml"/><Relationship Id="rId7" Type="http://schemas.openxmlformats.org/officeDocument/2006/relationships/image" Target="../media/image18.png"/><Relationship Id="rId2" Type="http://schemas.openxmlformats.org/officeDocument/2006/relationships/tags" Target="../tags/tag89.xml"/><Relationship Id="rId1" Type="http://schemas.openxmlformats.org/officeDocument/2006/relationships/tags" Target="../tags/tag88.xml"/><Relationship Id="rId6" Type="http://schemas.openxmlformats.org/officeDocument/2006/relationships/slideLayout" Target="../slideLayouts/slideLayout3.xml"/><Relationship Id="rId5" Type="http://schemas.openxmlformats.org/officeDocument/2006/relationships/tags" Target="../tags/tag92.xml"/><Relationship Id="rId4" Type="http://schemas.openxmlformats.org/officeDocument/2006/relationships/tags" Target="../tags/tag91.xml"/></Relationships>
</file>

<file path=ppt/slides/_rels/slide18.xml.rels><?xml version="1.0" encoding="UTF-8" standalone="yes"?>
<Relationships xmlns="http://schemas.openxmlformats.org/package/2006/relationships"><Relationship Id="rId3" Type="http://schemas.openxmlformats.org/officeDocument/2006/relationships/tags" Target="../tags/tag95.xml"/><Relationship Id="rId7" Type="http://schemas.openxmlformats.org/officeDocument/2006/relationships/slideLayout" Target="../slideLayouts/slideLayout4.xml"/><Relationship Id="rId2" Type="http://schemas.openxmlformats.org/officeDocument/2006/relationships/tags" Target="../tags/tag94.xml"/><Relationship Id="rId1" Type="http://schemas.openxmlformats.org/officeDocument/2006/relationships/tags" Target="../tags/tag93.xml"/><Relationship Id="rId6" Type="http://schemas.openxmlformats.org/officeDocument/2006/relationships/tags" Target="../tags/tag98.xml"/><Relationship Id="rId5" Type="http://schemas.openxmlformats.org/officeDocument/2006/relationships/tags" Target="../tags/tag97.xml"/><Relationship Id="rId4" Type="http://schemas.openxmlformats.org/officeDocument/2006/relationships/tags" Target="../tags/tag96.xml"/></Relationships>
</file>

<file path=ppt/slides/_rels/slide19.xml.rels><?xml version="1.0" encoding="UTF-8" standalone="yes"?>
<Relationships xmlns="http://schemas.openxmlformats.org/package/2006/relationships"><Relationship Id="rId3" Type="http://schemas.openxmlformats.org/officeDocument/2006/relationships/tags" Target="../tags/tag101.xml"/><Relationship Id="rId7" Type="http://schemas.openxmlformats.org/officeDocument/2006/relationships/image" Target="../media/image19.jpeg"/><Relationship Id="rId2" Type="http://schemas.openxmlformats.org/officeDocument/2006/relationships/tags" Target="../tags/tag100.xml"/><Relationship Id="rId1" Type="http://schemas.openxmlformats.org/officeDocument/2006/relationships/tags" Target="../tags/tag99.xml"/><Relationship Id="rId6" Type="http://schemas.openxmlformats.org/officeDocument/2006/relationships/slideLayout" Target="../slideLayouts/slideLayout4.xml"/><Relationship Id="rId5" Type="http://schemas.openxmlformats.org/officeDocument/2006/relationships/tags" Target="../tags/tag103.xml"/><Relationship Id="rId4" Type="http://schemas.openxmlformats.org/officeDocument/2006/relationships/tags" Target="../tags/tag102.xml"/></Relationships>
</file>

<file path=ppt/slides/_rels/slide2.xml.rels><?xml version="1.0" encoding="UTF-8" standalone="yes"?>
<Relationships xmlns="http://schemas.openxmlformats.org/package/2006/relationships"><Relationship Id="rId8" Type="http://schemas.openxmlformats.org/officeDocument/2006/relationships/hyperlink" Target="http://www.messervices.etudiant.gouv.fr/" TargetMode="External"/><Relationship Id="rId3" Type="http://schemas.openxmlformats.org/officeDocument/2006/relationships/tags" Target="../tags/tag7.xml"/><Relationship Id="rId7" Type="http://schemas.openxmlformats.org/officeDocument/2006/relationships/slideLayout" Target="../slideLayouts/slideLayout5.xml"/><Relationship Id="rId2" Type="http://schemas.openxmlformats.org/officeDocument/2006/relationships/tags" Target="../tags/tag6.xml"/><Relationship Id="rId1" Type="http://schemas.openxmlformats.org/officeDocument/2006/relationships/tags" Target="../tags/tag5.xml"/><Relationship Id="rId6" Type="http://schemas.openxmlformats.org/officeDocument/2006/relationships/tags" Target="../tags/tag10.xml"/><Relationship Id="rId5" Type="http://schemas.openxmlformats.org/officeDocument/2006/relationships/tags" Target="../tags/tag9.xml"/><Relationship Id="rId4" Type="http://schemas.openxmlformats.org/officeDocument/2006/relationships/tags" Target="../tags/tag8.xml"/></Relationships>
</file>

<file path=ppt/slides/_rels/slide20.xml.rels><?xml version="1.0" encoding="UTF-8" standalone="yes"?>
<Relationships xmlns="http://schemas.openxmlformats.org/package/2006/relationships"><Relationship Id="rId8" Type="http://schemas.openxmlformats.org/officeDocument/2006/relationships/image" Target="../media/image16.png"/><Relationship Id="rId3" Type="http://schemas.openxmlformats.org/officeDocument/2006/relationships/tags" Target="../tags/tag106.xml"/><Relationship Id="rId7" Type="http://schemas.openxmlformats.org/officeDocument/2006/relationships/slideLayout" Target="../slideLayouts/slideLayout4.xml"/><Relationship Id="rId2" Type="http://schemas.openxmlformats.org/officeDocument/2006/relationships/tags" Target="../tags/tag105.xml"/><Relationship Id="rId1" Type="http://schemas.openxmlformats.org/officeDocument/2006/relationships/tags" Target="../tags/tag104.xml"/><Relationship Id="rId6" Type="http://schemas.openxmlformats.org/officeDocument/2006/relationships/tags" Target="../tags/tag109.xml"/><Relationship Id="rId5" Type="http://schemas.openxmlformats.org/officeDocument/2006/relationships/tags" Target="../tags/tag108.xml"/><Relationship Id="rId4" Type="http://schemas.openxmlformats.org/officeDocument/2006/relationships/tags" Target="../tags/tag107.xml"/></Relationships>
</file>

<file path=ppt/slides/_rels/slide21.xml.rels><?xml version="1.0" encoding="UTF-8" standalone="yes"?>
<Relationships xmlns="http://schemas.openxmlformats.org/package/2006/relationships"><Relationship Id="rId3" Type="http://schemas.openxmlformats.org/officeDocument/2006/relationships/tags" Target="../tags/tag112.xml"/><Relationship Id="rId2" Type="http://schemas.openxmlformats.org/officeDocument/2006/relationships/tags" Target="../tags/tag111.xml"/><Relationship Id="rId1" Type="http://schemas.openxmlformats.org/officeDocument/2006/relationships/tags" Target="../tags/tag110.xml"/><Relationship Id="rId6" Type="http://schemas.openxmlformats.org/officeDocument/2006/relationships/image" Target="../media/image20.png"/><Relationship Id="rId5" Type="http://schemas.openxmlformats.org/officeDocument/2006/relationships/slideLayout" Target="../slideLayouts/slideLayout4.xml"/><Relationship Id="rId4" Type="http://schemas.openxmlformats.org/officeDocument/2006/relationships/tags" Target="../tags/tag113.xml"/></Relationships>
</file>

<file path=ppt/slides/_rels/slide22.xml.rels><?xml version="1.0" encoding="UTF-8" standalone="yes"?>
<Relationships xmlns="http://schemas.openxmlformats.org/package/2006/relationships"><Relationship Id="rId8" Type="http://schemas.openxmlformats.org/officeDocument/2006/relationships/image" Target="../media/image21.png"/><Relationship Id="rId3" Type="http://schemas.openxmlformats.org/officeDocument/2006/relationships/tags" Target="../tags/tag116.xml"/><Relationship Id="rId7" Type="http://schemas.openxmlformats.org/officeDocument/2006/relationships/slideLayout" Target="../slideLayouts/slideLayout3.xml"/><Relationship Id="rId2" Type="http://schemas.openxmlformats.org/officeDocument/2006/relationships/tags" Target="../tags/tag115.xml"/><Relationship Id="rId1" Type="http://schemas.openxmlformats.org/officeDocument/2006/relationships/tags" Target="../tags/tag114.xml"/><Relationship Id="rId6" Type="http://schemas.openxmlformats.org/officeDocument/2006/relationships/tags" Target="../tags/tag119.xml"/><Relationship Id="rId5" Type="http://schemas.openxmlformats.org/officeDocument/2006/relationships/tags" Target="../tags/tag118.xml"/><Relationship Id="rId4" Type="http://schemas.openxmlformats.org/officeDocument/2006/relationships/tags" Target="../tags/tag117.xml"/></Relationships>
</file>

<file path=ppt/slides/_rels/slide23.xml.rels><?xml version="1.0" encoding="UTF-8" standalone="yes"?>
<Relationships xmlns="http://schemas.openxmlformats.org/package/2006/relationships"><Relationship Id="rId8" Type="http://schemas.openxmlformats.org/officeDocument/2006/relationships/image" Target="../media/image22.png"/><Relationship Id="rId3" Type="http://schemas.openxmlformats.org/officeDocument/2006/relationships/tags" Target="../tags/tag122.xml"/><Relationship Id="rId7" Type="http://schemas.openxmlformats.org/officeDocument/2006/relationships/slideLayout" Target="../slideLayouts/slideLayout4.xml"/><Relationship Id="rId2" Type="http://schemas.openxmlformats.org/officeDocument/2006/relationships/tags" Target="../tags/tag121.xml"/><Relationship Id="rId1" Type="http://schemas.openxmlformats.org/officeDocument/2006/relationships/tags" Target="../tags/tag120.xml"/><Relationship Id="rId6" Type="http://schemas.openxmlformats.org/officeDocument/2006/relationships/tags" Target="../tags/tag125.xml"/><Relationship Id="rId5" Type="http://schemas.openxmlformats.org/officeDocument/2006/relationships/tags" Target="../tags/tag124.xml"/><Relationship Id="rId4" Type="http://schemas.openxmlformats.org/officeDocument/2006/relationships/tags" Target="../tags/tag123.xml"/></Relationships>
</file>

<file path=ppt/slides/_rels/slide24.xml.rels><?xml version="1.0" encoding="UTF-8" standalone="yes"?>
<Relationships xmlns="http://schemas.openxmlformats.org/package/2006/relationships"><Relationship Id="rId3" Type="http://schemas.openxmlformats.org/officeDocument/2006/relationships/tags" Target="../tags/tag128.xml"/><Relationship Id="rId7" Type="http://schemas.openxmlformats.org/officeDocument/2006/relationships/image" Target="../media/image23.png"/><Relationship Id="rId2" Type="http://schemas.openxmlformats.org/officeDocument/2006/relationships/tags" Target="../tags/tag127.xml"/><Relationship Id="rId1" Type="http://schemas.openxmlformats.org/officeDocument/2006/relationships/tags" Target="../tags/tag126.xml"/><Relationship Id="rId6" Type="http://schemas.openxmlformats.org/officeDocument/2006/relationships/slideLayout" Target="../slideLayouts/slideLayout3.xml"/><Relationship Id="rId5" Type="http://schemas.openxmlformats.org/officeDocument/2006/relationships/tags" Target="../tags/tag130.xml"/><Relationship Id="rId4" Type="http://schemas.openxmlformats.org/officeDocument/2006/relationships/tags" Target="../tags/tag129.xml"/></Relationships>
</file>

<file path=ppt/slides/_rels/slide25.xml.rels><?xml version="1.0" encoding="UTF-8" standalone="yes"?>
<Relationships xmlns="http://schemas.openxmlformats.org/package/2006/relationships"><Relationship Id="rId8" Type="http://schemas.openxmlformats.org/officeDocument/2006/relationships/image" Target="../media/image24.png"/><Relationship Id="rId3" Type="http://schemas.openxmlformats.org/officeDocument/2006/relationships/tags" Target="../tags/tag133.xml"/><Relationship Id="rId7" Type="http://schemas.openxmlformats.org/officeDocument/2006/relationships/slideLayout" Target="../slideLayouts/slideLayout3.xml"/><Relationship Id="rId2" Type="http://schemas.openxmlformats.org/officeDocument/2006/relationships/tags" Target="../tags/tag132.xml"/><Relationship Id="rId1" Type="http://schemas.openxmlformats.org/officeDocument/2006/relationships/tags" Target="../tags/tag131.xml"/><Relationship Id="rId6" Type="http://schemas.openxmlformats.org/officeDocument/2006/relationships/tags" Target="../tags/tag136.xml"/><Relationship Id="rId5" Type="http://schemas.openxmlformats.org/officeDocument/2006/relationships/tags" Target="../tags/tag135.xml"/><Relationship Id="rId4" Type="http://schemas.openxmlformats.org/officeDocument/2006/relationships/tags" Target="../tags/tag134.xml"/></Relationships>
</file>

<file path=ppt/slides/_rels/slide26.xml.rels><?xml version="1.0" encoding="UTF-8" standalone="yes"?>
<Relationships xmlns="http://schemas.openxmlformats.org/package/2006/relationships"><Relationship Id="rId3" Type="http://schemas.openxmlformats.org/officeDocument/2006/relationships/tags" Target="../tags/tag139.xml"/><Relationship Id="rId7" Type="http://schemas.openxmlformats.org/officeDocument/2006/relationships/image" Target="../media/image25.png"/><Relationship Id="rId2" Type="http://schemas.openxmlformats.org/officeDocument/2006/relationships/tags" Target="../tags/tag138.xml"/><Relationship Id="rId1" Type="http://schemas.openxmlformats.org/officeDocument/2006/relationships/tags" Target="../tags/tag137.xml"/><Relationship Id="rId6" Type="http://schemas.openxmlformats.org/officeDocument/2006/relationships/slideLayout" Target="../slideLayouts/slideLayout3.xml"/><Relationship Id="rId5" Type="http://schemas.openxmlformats.org/officeDocument/2006/relationships/tags" Target="../tags/tag141.xml"/><Relationship Id="rId4" Type="http://schemas.openxmlformats.org/officeDocument/2006/relationships/tags" Target="../tags/tag140.xml"/></Relationships>
</file>

<file path=ppt/slides/_rels/slide27.xml.rels><?xml version="1.0" encoding="UTF-8" standalone="yes"?>
<Relationships xmlns="http://schemas.openxmlformats.org/package/2006/relationships"><Relationship Id="rId3" Type="http://schemas.openxmlformats.org/officeDocument/2006/relationships/tags" Target="../tags/tag144.xml"/><Relationship Id="rId2" Type="http://schemas.openxmlformats.org/officeDocument/2006/relationships/tags" Target="../tags/tag143.xml"/><Relationship Id="rId1" Type="http://schemas.openxmlformats.org/officeDocument/2006/relationships/tags" Target="../tags/tag142.xml"/><Relationship Id="rId6" Type="http://schemas.openxmlformats.org/officeDocument/2006/relationships/image" Target="../media/image26.png"/><Relationship Id="rId5" Type="http://schemas.openxmlformats.org/officeDocument/2006/relationships/slideLayout" Target="../slideLayouts/slideLayout3.xml"/><Relationship Id="rId4" Type="http://schemas.openxmlformats.org/officeDocument/2006/relationships/tags" Target="../tags/tag145.xml"/></Relationships>
</file>

<file path=ppt/slides/_rels/slide28.xml.rels><?xml version="1.0" encoding="UTF-8" standalone="yes"?>
<Relationships xmlns="http://schemas.openxmlformats.org/package/2006/relationships"><Relationship Id="rId8" Type="http://schemas.openxmlformats.org/officeDocument/2006/relationships/slideLayout" Target="../slideLayouts/slideLayout4.xml"/><Relationship Id="rId3" Type="http://schemas.openxmlformats.org/officeDocument/2006/relationships/tags" Target="../tags/tag148.xml"/><Relationship Id="rId7" Type="http://schemas.openxmlformats.org/officeDocument/2006/relationships/tags" Target="../tags/tag152.xml"/><Relationship Id="rId2" Type="http://schemas.openxmlformats.org/officeDocument/2006/relationships/tags" Target="../tags/tag147.xml"/><Relationship Id="rId1" Type="http://schemas.openxmlformats.org/officeDocument/2006/relationships/tags" Target="../tags/tag146.xml"/><Relationship Id="rId6" Type="http://schemas.openxmlformats.org/officeDocument/2006/relationships/tags" Target="../tags/tag151.xml"/><Relationship Id="rId5" Type="http://schemas.openxmlformats.org/officeDocument/2006/relationships/tags" Target="../tags/tag150.xml"/><Relationship Id="rId4" Type="http://schemas.openxmlformats.org/officeDocument/2006/relationships/tags" Target="../tags/tag149.xml"/><Relationship Id="rId9" Type="http://schemas.openxmlformats.org/officeDocument/2006/relationships/image" Target="../media/image27.jpeg"/></Relationships>
</file>

<file path=ppt/slides/_rels/slide29.xml.rels><?xml version="1.0" encoding="UTF-8" standalone="yes"?>
<Relationships xmlns="http://schemas.openxmlformats.org/package/2006/relationships"><Relationship Id="rId3" Type="http://schemas.openxmlformats.org/officeDocument/2006/relationships/tags" Target="../tags/tag155.xml"/><Relationship Id="rId2" Type="http://schemas.openxmlformats.org/officeDocument/2006/relationships/tags" Target="../tags/tag154.xml"/><Relationship Id="rId1" Type="http://schemas.openxmlformats.org/officeDocument/2006/relationships/tags" Target="../tags/tag153.xml"/><Relationship Id="rId6" Type="http://schemas.openxmlformats.org/officeDocument/2006/relationships/image" Target="../media/image28.png"/><Relationship Id="rId5" Type="http://schemas.openxmlformats.org/officeDocument/2006/relationships/slideLayout" Target="../slideLayouts/slideLayout3.xml"/><Relationship Id="rId4" Type="http://schemas.openxmlformats.org/officeDocument/2006/relationships/tags" Target="../tags/tag156.xml"/></Relationships>
</file>

<file path=ppt/slides/_rels/slide3.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tags" Target="../tags/tag13.xml"/><Relationship Id="rId7" Type="http://schemas.openxmlformats.org/officeDocument/2006/relationships/slideLayout" Target="../slideLayouts/slideLayout3.xml"/><Relationship Id="rId2" Type="http://schemas.openxmlformats.org/officeDocument/2006/relationships/tags" Target="../tags/tag12.xml"/><Relationship Id="rId1" Type="http://schemas.openxmlformats.org/officeDocument/2006/relationships/tags" Target="../tags/tag11.xml"/><Relationship Id="rId6" Type="http://schemas.openxmlformats.org/officeDocument/2006/relationships/tags" Target="../tags/tag16.xml"/><Relationship Id="rId5" Type="http://schemas.openxmlformats.org/officeDocument/2006/relationships/tags" Target="../tags/tag15.xml"/><Relationship Id="rId4" Type="http://schemas.openxmlformats.org/officeDocument/2006/relationships/tags" Target="../tags/tag14.xml"/></Relationships>
</file>

<file path=ppt/slides/_rels/slide30.xml.rels><?xml version="1.0" encoding="UTF-8" standalone="yes"?>
<Relationships xmlns="http://schemas.openxmlformats.org/package/2006/relationships"><Relationship Id="rId3" Type="http://schemas.openxmlformats.org/officeDocument/2006/relationships/tags" Target="../tags/tag159.xml"/><Relationship Id="rId7" Type="http://schemas.openxmlformats.org/officeDocument/2006/relationships/slideLayout" Target="../slideLayouts/slideLayout3.xml"/><Relationship Id="rId2" Type="http://schemas.openxmlformats.org/officeDocument/2006/relationships/tags" Target="../tags/tag158.xml"/><Relationship Id="rId1" Type="http://schemas.openxmlformats.org/officeDocument/2006/relationships/tags" Target="../tags/tag157.xml"/><Relationship Id="rId6" Type="http://schemas.openxmlformats.org/officeDocument/2006/relationships/tags" Target="../tags/tag162.xml"/><Relationship Id="rId5" Type="http://schemas.openxmlformats.org/officeDocument/2006/relationships/tags" Target="../tags/tag161.xml"/><Relationship Id="rId4" Type="http://schemas.openxmlformats.org/officeDocument/2006/relationships/tags" Target="../tags/tag160.xml"/></Relationships>
</file>

<file path=ppt/slides/_rels/slide31.xml.rels><?xml version="1.0" encoding="UTF-8" standalone="yes"?>
<Relationships xmlns="http://schemas.openxmlformats.org/package/2006/relationships"><Relationship Id="rId8" Type="http://schemas.openxmlformats.org/officeDocument/2006/relationships/image" Target="../media/image29.png"/><Relationship Id="rId3" Type="http://schemas.openxmlformats.org/officeDocument/2006/relationships/tags" Target="../tags/tag165.xml"/><Relationship Id="rId7" Type="http://schemas.openxmlformats.org/officeDocument/2006/relationships/slideLayout" Target="../slideLayouts/slideLayout3.xml"/><Relationship Id="rId2" Type="http://schemas.openxmlformats.org/officeDocument/2006/relationships/tags" Target="../tags/tag164.xml"/><Relationship Id="rId1" Type="http://schemas.openxmlformats.org/officeDocument/2006/relationships/tags" Target="../tags/tag163.xml"/><Relationship Id="rId6" Type="http://schemas.openxmlformats.org/officeDocument/2006/relationships/tags" Target="../tags/tag168.xml"/><Relationship Id="rId5" Type="http://schemas.openxmlformats.org/officeDocument/2006/relationships/tags" Target="../tags/tag167.xml"/><Relationship Id="rId4" Type="http://schemas.openxmlformats.org/officeDocument/2006/relationships/tags" Target="../tags/tag166.xml"/><Relationship Id="rId9" Type="http://schemas.openxmlformats.org/officeDocument/2006/relationships/image" Target="../media/image30.png"/></Relationships>
</file>

<file path=ppt/slides/_rels/slide32.xml.rels><?xml version="1.0" encoding="UTF-8" standalone="yes"?>
<Relationships xmlns="http://schemas.openxmlformats.org/package/2006/relationships"><Relationship Id="rId8" Type="http://schemas.openxmlformats.org/officeDocument/2006/relationships/tags" Target="../tags/tag176.xml"/><Relationship Id="rId3" Type="http://schemas.openxmlformats.org/officeDocument/2006/relationships/tags" Target="../tags/tag171.xml"/><Relationship Id="rId7" Type="http://schemas.openxmlformats.org/officeDocument/2006/relationships/tags" Target="../tags/tag175.xml"/><Relationship Id="rId2" Type="http://schemas.openxmlformats.org/officeDocument/2006/relationships/tags" Target="../tags/tag170.xml"/><Relationship Id="rId1" Type="http://schemas.openxmlformats.org/officeDocument/2006/relationships/tags" Target="../tags/tag169.xml"/><Relationship Id="rId6" Type="http://schemas.openxmlformats.org/officeDocument/2006/relationships/tags" Target="../tags/tag174.xml"/><Relationship Id="rId5" Type="http://schemas.openxmlformats.org/officeDocument/2006/relationships/tags" Target="../tags/tag173.xml"/><Relationship Id="rId10" Type="http://schemas.openxmlformats.org/officeDocument/2006/relationships/image" Target="../media/image16.png"/><Relationship Id="rId4" Type="http://schemas.openxmlformats.org/officeDocument/2006/relationships/tags" Target="../tags/tag172.xml"/><Relationship Id="rId9"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3" Type="http://schemas.openxmlformats.org/officeDocument/2006/relationships/tags" Target="../tags/tag179.xml"/><Relationship Id="rId2" Type="http://schemas.openxmlformats.org/officeDocument/2006/relationships/tags" Target="../tags/tag178.xml"/><Relationship Id="rId1" Type="http://schemas.openxmlformats.org/officeDocument/2006/relationships/tags" Target="../tags/tag177.xml"/><Relationship Id="rId6" Type="http://schemas.openxmlformats.org/officeDocument/2006/relationships/image" Target="../media/image31.png"/><Relationship Id="rId5" Type="http://schemas.openxmlformats.org/officeDocument/2006/relationships/slideLayout" Target="../slideLayouts/slideLayout4.xml"/><Relationship Id="rId4" Type="http://schemas.openxmlformats.org/officeDocument/2006/relationships/tags" Target="../tags/tag180.xml"/></Relationships>
</file>

<file path=ppt/slides/_rels/slide34.xml.rels><?xml version="1.0" encoding="UTF-8" standalone="yes"?>
<Relationships xmlns="http://schemas.openxmlformats.org/package/2006/relationships"><Relationship Id="rId8" Type="http://schemas.openxmlformats.org/officeDocument/2006/relationships/image" Target="../media/image29.png"/><Relationship Id="rId3" Type="http://schemas.openxmlformats.org/officeDocument/2006/relationships/tags" Target="../tags/tag183.xml"/><Relationship Id="rId7" Type="http://schemas.openxmlformats.org/officeDocument/2006/relationships/slideLayout" Target="../slideLayouts/slideLayout3.xml"/><Relationship Id="rId2" Type="http://schemas.openxmlformats.org/officeDocument/2006/relationships/tags" Target="../tags/tag182.xml"/><Relationship Id="rId1" Type="http://schemas.openxmlformats.org/officeDocument/2006/relationships/tags" Target="../tags/tag181.xml"/><Relationship Id="rId6" Type="http://schemas.openxmlformats.org/officeDocument/2006/relationships/tags" Target="../tags/tag186.xml"/><Relationship Id="rId5" Type="http://schemas.openxmlformats.org/officeDocument/2006/relationships/tags" Target="../tags/tag185.xml"/><Relationship Id="rId4" Type="http://schemas.openxmlformats.org/officeDocument/2006/relationships/tags" Target="../tags/tag184.xml"/><Relationship Id="rId9" Type="http://schemas.openxmlformats.org/officeDocument/2006/relationships/image" Target="../media/image30.png"/></Relationships>
</file>

<file path=ppt/slides/_rels/slide35.xml.rels><?xml version="1.0" encoding="UTF-8" standalone="yes"?>
<Relationships xmlns="http://schemas.openxmlformats.org/package/2006/relationships"><Relationship Id="rId8" Type="http://schemas.openxmlformats.org/officeDocument/2006/relationships/tags" Target="../tags/tag194.xml"/><Relationship Id="rId3" Type="http://schemas.openxmlformats.org/officeDocument/2006/relationships/tags" Target="../tags/tag189.xml"/><Relationship Id="rId7" Type="http://schemas.openxmlformats.org/officeDocument/2006/relationships/tags" Target="../tags/tag193.xml"/><Relationship Id="rId2" Type="http://schemas.openxmlformats.org/officeDocument/2006/relationships/tags" Target="../tags/tag188.xml"/><Relationship Id="rId1" Type="http://schemas.openxmlformats.org/officeDocument/2006/relationships/tags" Target="../tags/tag187.xml"/><Relationship Id="rId6" Type="http://schemas.openxmlformats.org/officeDocument/2006/relationships/tags" Target="../tags/tag192.xml"/><Relationship Id="rId11" Type="http://schemas.openxmlformats.org/officeDocument/2006/relationships/image" Target="../media/image30.png"/><Relationship Id="rId5" Type="http://schemas.openxmlformats.org/officeDocument/2006/relationships/tags" Target="../tags/tag191.xml"/><Relationship Id="rId10" Type="http://schemas.openxmlformats.org/officeDocument/2006/relationships/image" Target="../media/image32.png"/><Relationship Id="rId4" Type="http://schemas.openxmlformats.org/officeDocument/2006/relationships/tags" Target="../tags/tag190.xml"/><Relationship Id="rId9" Type="http://schemas.openxmlformats.org/officeDocument/2006/relationships/slideLayout" Target="../slideLayouts/slideLayout4.xml"/></Relationships>
</file>

<file path=ppt/slides/_rels/slide36.xml.rels><?xml version="1.0" encoding="UTF-8" standalone="yes"?>
<Relationships xmlns="http://schemas.openxmlformats.org/package/2006/relationships"><Relationship Id="rId3" Type="http://schemas.openxmlformats.org/officeDocument/2006/relationships/tags" Target="../tags/tag197.xml"/><Relationship Id="rId7" Type="http://schemas.openxmlformats.org/officeDocument/2006/relationships/image" Target="../media/image5.png"/><Relationship Id="rId2" Type="http://schemas.openxmlformats.org/officeDocument/2006/relationships/tags" Target="../tags/tag196.xml"/><Relationship Id="rId1" Type="http://schemas.openxmlformats.org/officeDocument/2006/relationships/tags" Target="../tags/tag195.xml"/><Relationship Id="rId6" Type="http://schemas.openxmlformats.org/officeDocument/2006/relationships/slideLayout" Target="../slideLayouts/slideLayout4.xml"/><Relationship Id="rId5" Type="http://schemas.openxmlformats.org/officeDocument/2006/relationships/tags" Target="../tags/tag199.xml"/><Relationship Id="rId4" Type="http://schemas.openxmlformats.org/officeDocument/2006/relationships/tags" Target="../tags/tag198.xml"/></Relationships>
</file>

<file path=ppt/slides/_rels/slide37.xml.rels><?xml version="1.0" encoding="UTF-8" standalone="yes"?>
<Relationships xmlns="http://schemas.openxmlformats.org/package/2006/relationships"><Relationship Id="rId3" Type="http://schemas.openxmlformats.org/officeDocument/2006/relationships/tags" Target="../tags/tag202.xml"/><Relationship Id="rId2" Type="http://schemas.openxmlformats.org/officeDocument/2006/relationships/tags" Target="../tags/tag201.xml"/><Relationship Id="rId1" Type="http://schemas.openxmlformats.org/officeDocument/2006/relationships/tags" Target="../tags/tag200.xml"/><Relationship Id="rId5" Type="http://schemas.openxmlformats.org/officeDocument/2006/relationships/slideLayout" Target="../slideLayouts/slideLayout4.xml"/><Relationship Id="rId4" Type="http://schemas.openxmlformats.org/officeDocument/2006/relationships/tags" Target="../tags/tag203.xml"/></Relationships>
</file>

<file path=ppt/slides/_rels/slide38.xml.rels><?xml version="1.0" encoding="UTF-8" standalone="yes"?>
<Relationships xmlns="http://schemas.openxmlformats.org/package/2006/relationships"><Relationship Id="rId3" Type="http://schemas.openxmlformats.org/officeDocument/2006/relationships/tags" Target="../tags/tag206.xml"/><Relationship Id="rId2" Type="http://schemas.openxmlformats.org/officeDocument/2006/relationships/tags" Target="../tags/tag205.xml"/><Relationship Id="rId1" Type="http://schemas.openxmlformats.org/officeDocument/2006/relationships/tags" Target="../tags/tag204.xml"/><Relationship Id="rId6" Type="http://schemas.openxmlformats.org/officeDocument/2006/relationships/image" Target="../media/image33.png"/><Relationship Id="rId5" Type="http://schemas.openxmlformats.org/officeDocument/2006/relationships/slideLayout" Target="../slideLayouts/slideLayout4.xml"/><Relationship Id="rId4" Type="http://schemas.openxmlformats.org/officeDocument/2006/relationships/tags" Target="../tags/tag207.xml"/></Relationships>
</file>

<file path=ppt/slides/_rels/slide39.xml.rels><?xml version="1.0" encoding="UTF-8" standalone="yes"?>
<Relationships xmlns="http://schemas.openxmlformats.org/package/2006/relationships"><Relationship Id="rId3" Type="http://schemas.openxmlformats.org/officeDocument/2006/relationships/tags" Target="../tags/tag210.xml"/><Relationship Id="rId2" Type="http://schemas.openxmlformats.org/officeDocument/2006/relationships/tags" Target="../tags/tag209.xml"/><Relationship Id="rId1" Type="http://schemas.openxmlformats.org/officeDocument/2006/relationships/tags" Target="../tags/tag208.xml"/><Relationship Id="rId6" Type="http://schemas.openxmlformats.org/officeDocument/2006/relationships/hyperlink" Target="mailto:Service-social07.26@crous-grenoble.fr" TargetMode="External"/><Relationship Id="rId5" Type="http://schemas.openxmlformats.org/officeDocument/2006/relationships/slideLayout" Target="../slideLayouts/slideLayout4.xml"/><Relationship Id="rId4" Type="http://schemas.openxmlformats.org/officeDocument/2006/relationships/tags" Target="../tags/tag211.xml"/></Relationships>
</file>

<file path=ppt/slides/_rels/slide4.xml.rels><?xml version="1.0" encoding="UTF-8" standalone="yes"?>
<Relationships xmlns="http://schemas.openxmlformats.org/package/2006/relationships"><Relationship Id="rId3" Type="http://schemas.openxmlformats.org/officeDocument/2006/relationships/tags" Target="../tags/tag19.xml"/><Relationship Id="rId7" Type="http://schemas.openxmlformats.org/officeDocument/2006/relationships/image" Target="../media/image6.png"/><Relationship Id="rId2" Type="http://schemas.openxmlformats.org/officeDocument/2006/relationships/tags" Target="../tags/tag18.xml"/><Relationship Id="rId1" Type="http://schemas.openxmlformats.org/officeDocument/2006/relationships/tags" Target="../tags/tag17.xml"/><Relationship Id="rId6" Type="http://schemas.openxmlformats.org/officeDocument/2006/relationships/slideLayout" Target="../slideLayouts/slideLayout3.xml"/><Relationship Id="rId5" Type="http://schemas.openxmlformats.org/officeDocument/2006/relationships/tags" Target="../tags/tag21.xml"/><Relationship Id="rId4" Type="http://schemas.openxmlformats.org/officeDocument/2006/relationships/tags" Target="../tags/tag20.xml"/></Relationships>
</file>

<file path=ppt/slides/_rels/slide40.xml.rels><?xml version="1.0" encoding="UTF-8" standalone="yes"?>
<Relationships xmlns="http://schemas.openxmlformats.org/package/2006/relationships"><Relationship Id="rId3" Type="http://schemas.openxmlformats.org/officeDocument/2006/relationships/tags" Target="../tags/tag214.xml"/><Relationship Id="rId7" Type="http://schemas.openxmlformats.org/officeDocument/2006/relationships/image" Target="../media/image34.png"/><Relationship Id="rId2" Type="http://schemas.openxmlformats.org/officeDocument/2006/relationships/tags" Target="../tags/tag213.xml"/><Relationship Id="rId1" Type="http://schemas.openxmlformats.org/officeDocument/2006/relationships/tags" Target="../tags/tag212.xml"/><Relationship Id="rId6" Type="http://schemas.openxmlformats.org/officeDocument/2006/relationships/slideLayout" Target="../slideLayouts/slideLayout4.xml"/><Relationship Id="rId5" Type="http://schemas.openxmlformats.org/officeDocument/2006/relationships/tags" Target="../tags/tag216.xml"/><Relationship Id="rId4" Type="http://schemas.openxmlformats.org/officeDocument/2006/relationships/tags" Target="../tags/tag215.xml"/></Relationships>
</file>

<file path=ppt/slides/_rels/slide5.xml.rels><?xml version="1.0" encoding="UTF-8" standalone="yes"?>
<Relationships xmlns="http://schemas.openxmlformats.org/package/2006/relationships"><Relationship Id="rId8" Type="http://schemas.openxmlformats.org/officeDocument/2006/relationships/slideLayout" Target="../slideLayouts/slideLayout3.xml"/><Relationship Id="rId3" Type="http://schemas.openxmlformats.org/officeDocument/2006/relationships/tags" Target="../tags/tag24.xml"/><Relationship Id="rId7" Type="http://schemas.openxmlformats.org/officeDocument/2006/relationships/tags" Target="../tags/tag28.xml"/><Relationship Id="rId2" Type="http://schemas.openxmlformats.org/officeDocument/2006/relationships/tags" Target="../tags/tag23.xml"/><Relationship Id="rId1" Type="http://schemas.openxmlformats.org/officeDocument/2006/relationships/tags" Target="../tags/tag22.xml"/><Relationship Id="rId6" Type="http://schemas.openxmlformats.org/officeDocument/2006/relationships/tags" Target="../tags/tag27.xml"/><Relationship Id="rId5" Type="http://schemas.openxmlformats.org/officeDocument/2006/relationships/tags" Target="../tags/tag26.xml"/><Relationship Id="rId4" Type="http://schemas.openxmlformats.org/officeDocument/2006/relationships/tags" Target="../tags/tag25.xml"/><Relationship Id="rId9" Type="http://schemas.openxmlformats.org/officeDocument/2006/relationships/image" Target="../media/image7.png"/></Relationships>
</file>

<file path=ppt/slides/_rels/slide6.xml.rels><?xml version="1.0" encoding="UTF-8" standalone="yes"?>
<Relationships xmlns="http://schemas.openxmlformats.org/package/2006/relationships"><Relationship Id="rId3" Type="http://schemas.openxmlformats.org/officeDocument/2006/relationships/tags" Target="../tags/tag31.xml"/><Relationship Id="rId7" Type="http://schemas.openxmlformats.org/officeDocument/2006/relationships/image" Target="../media/image8.png"/><Relationship Id="rId2" Type="http://schemas.openxmlformats.org/officeDocument/2006/relationships/tags" Target="../tags/tag30.xml"/><Relationship Id="rId1" Type="http://schemas.openxmlformats.org/officeDocument/2006/relationships/tags" Target="../tags/tag29.xml"/><Relationship Id="rId6" Type="http://schemas.openxmlformats.org/officeDocument/2006/relationships/slideLayout" Target="../slideLayouts/slideLayout3.xml"/><Relationship Id="rId5" Type="http://schemas.openxmlformats.org/officeDocument/2006/relationships/tags" Target="../tags/tag33.xml"/><Relationship Id="rId4" Type="http://schemas.openxmlformats.org/officeDocument/2006/relationships/tags" Target="../tags/tag32.xml"/></Relationships>
</file>

<file path=ppt/slides/_rels/slide7.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tags" Target="../tags/tag36.xml"/><Relationship Id="rId7" Type="http://schemas.openxmlformats.org/officeDocument/2006/relationships/slideLayout" Target="../slideLayouts/slideLayout3.xml"/><Relationship Id="rId2" Type="http://schemas.openxmlformats.org/officeDocument/2006/relationships/tags" Target="../tags/tag35.xml"/><Relationship Id="rId1" Type="http://schemas.openxmlformats.org/officeDocument/2006/relationships/tags" Target="../tags/tag34.xml"/><Relationship Id="rId6" Type="http://schemas.openxmlformats.org/officeDocument/2006/relationships/tags" Target="../tags/tag39.xml"/><Relationship Id="rId5" Type="http://schemas.openxmlformats.org/officeDocument/2006/relationships/tags" Target="../tags/tag38.xml"/><Relationship Id="rId4" Type="http://schemas.openxmlformats.org/officeDocument/2006/relationships/tags" Target="../tags/tag37.xml"/></Relationships>
</file>

<file path=ppt/slides/_rels/slide8.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tags" Target="../tags/tag42.xml"/><Relationship Id="rId7" Type="http://schemas.openxmlformats.org/officeDocument/2006/relationships/slideLayout" Target="../slideLayouts/slideLayout3.xml"/><Relationship Id="rId2" Type="http://schemas.openxmlformats.org/officeDocument/2006/relationships/tags" Target="../tags/tag41.xml"/><Relationship Id="rId1" Type="http://schemas.openxmlformats.org/officeDocument/2006/relationships/tags" Target="../tags/tag40.xml"/><Relationship Id="rId6" Type="http://schemas.openxmlformats.org/officeDocument/2006/relationships/tags" Target="../tags/tag45.xml"/><Relationship Id="rId5" Type="http://schemas.openxmlformats.org/officeDocument/2006/relationships/tags" Target="../tags/tag44.xml"/><Relationship Id="rId4" Type="http://schemas.openxmlformats.org/officeDocument/2006/relationships/tags" Target="../tags/tag43.xml"/></Relationships>
</file>

<file path=ppt/slides/_rels/slide9.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tags" Target="../tags/tag48.xml"/><Relationship Id="rId7" Type="http://schemas.openxmlformats.org/officeDocument/2006/relationships/slideLayout" Target="../slideLayouts/slideLayout3.xml"/><Relationship Id="rId2" Type="http://schemas.openxmlformats.org/officeDocument/2006/relationships/tags" Target="../tags/tag47.xml"/><Relationship Id="rId1" Type="http://schemas.openxmlformats.org/officeDocument/2006/relationships/tags" Target="../tags/tag46.xml"/><Relationship Id="rId6" Type="http://schemas.openxmlformats.org/officeDocument/2006/relationships/tags" Target="../tags/tag51.xml"/><Relationship Id="rId5" Type="http://schemas.openxmlformats.org/officeDocument/2006/relationships/tags" Target="../tags/tag50.xml"/><Relationship Id="rId4" Type="http://schemas.openxmlformats.org/officeDocument/2006/relationships/tags" Target="../tags/tag4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custDataLst>
              <p:tags r:id="rId1"/>
            </p:custDataLst>
          </p:nvPr>
        </p:nvSpPr>
        <p:spPr/>
        <p:txBody>
          <a:bodyPr/>
          <a:lstStyle/>
          <a:p>
            <a:endParaRPr lang="fr-FR"/>
          </a:p>
        </p:txBody>
      </p:sp>
      <p:sp>
        <p:nvSpPr>
          <p:cNvPr id="6" name="Espace réservé du texte 5"/>
          <p:cNvSpPr>
            <a:spLocks noGrp="1"/>
          </p:cNvSpPr>
          <p:nvPr>
            <p:ph type="body" sz="quarter" idx="13"/>
            <p:custDataLst>
              <p:tags r:id="rId2"/>
            </p:custDataLst>
          </p:nvPr>
        </p:nvSpPr>
        <p:spPr>
          <a:xfrm>
            <a:off x="414451" y="1753122"/>
            <a:ext cx="7574771" cy="2507451"/>
          </a:xfrm>
        </p:spPr>
        <p:txBody>
          <a:bodyPr/>
          <a:lstStyle/>
          <a:p>
            <a:pPr algn="ctr"/>
            <a:r>
              <a:rPr lang="fr-FR" sz="2800" dirty="0"/>
              <a:t>Procédure Dossier social étudiant </a:t>
            </a:r>
          </a:p>
          <a:p>
            <a:pPr algn="ctr"/>
            <a:endParaRPr lang="fr-FR" sz="2000" dirty="0"/>
          </a:p>
          <a:p>
            <a:pPr algn="ctr"/>
            <a:r>
              <a:rPr lang="fr-FR" sz="2000" dirty="0"/>
              <a:t>D.S.E. (</a:t>
            </a:r>
            <a:r>
              <a:rPr lang="fr-FR" sz="2000" cap="none" dirty="0"/>
              <a:t>demande de bourse</a:t>
            </a:r>
            <a:r>
              <a:rPr lang="fr-FR" sz="2000" dirty="0"/>
              <a:t>)</a:t>
            </a:r>
          </a:p>
          <a:p>
            <a:pPr algn="ctr"/>
            <a:endParaRPr lang="fr-FR" sz="2000" dirty="0"/>
          </a:p>
          <a:p>
            <a:pPr algn="ctr"/>
            <a:r>
              <a:rPr lang="fr-FR" sz="2400" b="0" cap="none" dirty="0"/>
              <a:t>2026-2027</a:t>
            </a:r>
          </a:p>
          <a:p>
            <a:pPr algn="ctr"/>
            <a:endParaRPr lang="fr-FR" sz="2400" b="0" cap="none" dirty="0"/>
          </a:p>
          <a:p>
            <a:pPr algn="ctr"/>
            <a:r>
              <a:rPr lang="fr-FR" sz="2400" b="0" cap="none" dirty="0"/>
              <a:t>Présentation par le Service Social du Crous</a:t>
            </a:r>
          </a:p>
          <a:p>
            <a:endParaRPr lang="fr-FR" sz="2400" b="0" cap="none" dirty="0"/>
          </a:p>
          <a:p>
            <a:endParaRPr lang="fr-FR" sz="900" b="0" cap="none" dirty="0"/>
          </a:p>
          <a:p>
            <a:endParaRPr lang="fr-FR" sz="900" b="0" cap="none" dirty="0"/>
          </a:p>
          <a:p>
            <a:endParaRPr lang="fr-FR" sz="900" b="0" cap="none" dirty="0"/>
          </a:p>
        </p:txBody>
      </p:sp>
      <p:sp>
        <p:nvSpPr>
          <p:cNvPr id="7" name="Espace réservé de la date 6"/>
          <p:cNvSpPr>
            <a:spLocks noGrp="1"/>
          </p:cNvSpPr>
          <p:nvPr>
            <p:ph type="dt" sz="half" idx="10"/>
            <p:custDataLst>
              <p:tags r:id="rId3"/>
            </p:custDataLst>
          </p:nvPr>
        </p:nvSpPr>
        <p:spPr>
          <a:xfrm>
            <a:off x="7762532" y="4783500"/>
            <a:ext cx="1021468" cy="360000"/>
          </a:xfrm>
        </p:spPr>
        <p:txBody>
          <a:bodyPr/>
          <a:lstStyle/>
          <a:p>
            <a:pPr algn="r"/>
            <a:r>
              <a:rPr lang="fr-FR" cap="all" dirty="0"/>
              <a:t>03</a:t>
            </a:r>
            <a:r>
              <a:rPr lang="fr-FR" cap="all" dirty="0">
                <a:latin typeface="Arial" panose="020B0604020202020204" pitchFamily="34" charset="0"/>
                <a:cs typeface="Arial" panose="020B0604020202020204" pitchFamily="34" charset="0"/>
              </a:rPr>
              <a:t>/03/2026</a:t>
            </a:r>
          </a:p>
        </p:txBody>
      </p:sp>
      <p:sp>
        <p:nvSpPr>
          <p:cNvPr id="9" name="Espace réservé du numéro de diapositive 8"/>
          <p:cNvSpPr>
            <a:spLocks noGrp="1"/>
          </p:cNvSpPr>
          <p:nvPr>
            <p:ph type="sldNum" sz="quarter" idx="12"/>
            <p:custDataLst>
              <p:tags r:id="rId4"/>
            </p:custDataLst>
          </p:nvPr>
        </p:nvSpPr>
        <p:spPr/>
        <p:txBody>
          <a:bodyPr/>
          <a:lstStyle/>
          <a:p>
            <a:fld id="{733122C9-A0B9-462F-8757-0847AD287B63}" type="slidenum">
              <a:rPr lang="fr-FR" smtClean="0">
                <a:latin typeface="Arial" panose="020B0604020202020204" pitchFamily="34" charset="0"/>
                <a:cs typeface="Arial" panose="020B0604020202020204" pitchFamily="34" charset="0"/>
              </a:rPr>
              <a:pPr/>
              <a:t>1</a:t>
            </a:fld>
            <a:endParaRPr lang="fr-FR">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1815159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wipe(left)">
                                      <p:cBhvr>
                                        <p:cTn id="7" dur="500"/>
                                        <p:tgtEl>
                                          <p:spTgt spid="6">
                                            <p:txEl>
                                              <p:pRg st="0" end="0"/>
                                            </p:txEl>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6">
                                            <p:txEl>
                                              <p:pRg st="2" end="2"/>
                                            </p:txEl>
                                          </p:spTgt>
                                        </p:tgtEl>
                                        <p:attrNameLst>
                                          <p:attrName>style.visibility</p:attrName>
                                        </p:attrNameLst>
                                      </p:cBhvr>
                                      <p:to>
                                        <p:strVal val="visible"/>
                                      </p:to>
                                    </p:set>
                                    <p:animEffect transition="in" filter="wipe(left)">
                                      <p:cBhvr>
                                        <p:cTn id="10" dur="500"/>
                                        <p:tgtEl>
                                          <p:spTgt spid="6">
                                            <p:txEl>
                                              <p:pRg st="2" end="2"/>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6">
                                            <p:txEl>
                                              <p:pRg st="4" end="4"/>
                                            </p:txEl>
                                          </p:spTgt>
                                        </p:tgtEl>
                                        <p:attrNameLst>
                                          <p:attrName>style.visibility</p:attrName>
                                        </p:attrNameLst>
                                      </p:cBhvr>
                                      <p:to>
                                        <p:strVal val="visible"/>
                                      </p:to>
                                    </p:set>
                                    <p:animEffect transition="in" filter="wipe(left)">
                                      <p:cBhvr>
                                        <p:cTn id="13" dur="500"/>
                                        <p:tgtEl>
                                          <p:spTgt spid="6">
                                            <p:txEl>
                                              <p:pRg st="4" end="4"/>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6">
                                            <p:txEl>
                                              <p:pRg st="6" end="6"/>
                                            </p:txEl>
                                          </p:spTgt>
                                        </p:tgtEl>
                                        <p:attrNameLst>
                                          <p:attrName>style.visibility</p:attrName>
                                        </p:attrNameLst>
                                      </p:cBhvr>
                                      <p:to>
                                        <p:strVal val="visible"/>
                                      </p:to>
                                    </p:set>
                                    <p:animEffect transition="in" filter="wipe(left)">
                                      <p:cBhvr>
                                        <p:cTn id="16" dur="500"/>
                                        <p:tgtEl>
                                          <p:spTgt spid="6">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uiExpand="1" build="p"/>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custDataLst>
              <p:tags r:id="rId1"/>
            </p:custDataLst>
          </p:nvPr>
        </p:nvSpPr>
        <p:spPr/>
        <p:txBody>
          <a:bodyPr/>
          <a:lstStyle/>
          <a:p>
            <a:br>
              <a:rPr lang="fr-FR" sz="2000" dirty="0"/>
            </a:br>
            <a:endParaRPr lang="fr-FR" sz="2000" dirty="0">
              <a:latin typeface="Arial" panose="020B0604020202020204" pitchFamily="34" charset="0"/>
              <a:cs typeface="Arial" panose="020B0604020202020204" pitchFamily="34" charset="0"/>
            </a:endParaRPr>
          </a:p>
        </p:txBody>
      </p:sp>
      <p:sp>
        <p:nvSpPr>
          <p:cNvPr id="20" name="Espace réservé de la date 19"/>
          <p:cNvSpPr>
            <a:spLocks noGrp="1"/>
          </p:cNvSpPr>
          <p:nvPr>
            <p:ph type="dt" sz="half" idx="10"/>
            <p:custDataLst>
              <p:tags r:id="rId2"/>
            </p:custDataLst>
          </p:nvPr>
        </p:nvSpPr>
        <p:spPr/>
        <p:txBody>
          <a:bodyPr/>
          <a:lstStyle/>
          <a:p>
            <a:pPr algn="r"/>
            <a:r>
              <a:rPr lang="fr-FR" cap="all" dirty="0"/>
              <a:t>03/03/2026</a:t>
            </a:r>
            <a:endParaRPr lang="fr-FR" cap="all" dirty="0">
              <a:latin typeface="Arial" panose="020B0604020202020204" pitchFamily="34" charset="0"/>
              <a:cs typeface="Arial" panose="020B0604020202020204" pitchFamily="34" charset="0"/>
            </a:endParaRPr>
          </a:p>
        </p:txBody>
      </p:sp>
      <p:sp>
        <p:nvSpPr>
          <p:cNvPr id="21" name="Espace réservé du pied de page 20"/>
          <p:cNvSpPr>
            <a:spLocks noGrp="1"/>
          </p:cNvSpPr>
          <p:nvPr>
            <p:ph type="ftr" sz="quarter" idx="11"/>
            <p:custDataLst>
              <p:tags r:id="rId3"/>
            </p:custDataLst>
          </p:nvPr>
        </p:nvSpPr>
        <p:spPr/>
        <p:txBody>
          <a:bodyPr/>
          <a:lstStyle/>
          <a:p>
            <a:r>
              <a:rPr lang="fr-FR">
                <a:latin typeface="Arial" panose="020B0604020202020204" pitchFamily="34" charset="0"/>
                <a:cs typeface="Arial" panose="020B0604020202020204" pitchFamily="34" charset="0"/>
              </a:rPr>
              <a:t>Crous Grenoble Alpes</a:t>
            </a:r>
          </a:p>
        </p:txBody>
      </p:sp>
      <p:sp>
        <p:nvSpPr>
          <p:cNvPr id="22" name="Espace réservé du numéro de diapositive 21"/>
          <p:cNvSpPr>
            <a:spLocks noGrp="1"/>
          </p:cNvSpPr>
          <p:nvPr>
            <p:ph type="sldNum" sz="quarter" idx="12"/>
            <p:custDataLst>
              <p:tags r:id="rId4"/>
            </p:custDataLst>
          </p:nvPr>
        </p:nvSpPr>
        <p:spPr/>
        <p:txBody>
          <a:bodyPr/>
          <a:lstStyle/>
          <a:p>
            <a:fld id="{733122C9-A0B9-462F-8757-0847AD287B63}" type="slidenum">
              <a:rPr lang="fr-FR" dirty="0" smtClean="0">
                <a:latin typeface="Arial" panose="020B0604020202020204" pitchFamily="34" charset="0"/>
                <a:cs typeface="Arial" panose="020B0604020202020204" pitchFamily="34" charset="0"/>
              </a:rPr>
              <a:pPr/>
              <a:t>10</a:t>
            </a:fld>
            <a:endParaRPr lang="fr-FR" dirty="0">
              <a:latin typeface="Arial" panose="020B0604020202020204" pitchFamily="34" charset="0"/>
              <a:cs typeface="Arial" panose="020B0604020202020204" pitchFamily="34" charset="0"/>
            </a:endParaRPr>
          </a:p>
        </p:txBody>
      </p:sp>
      <p:sp>
        <p:nvSpPr>
          <p:cNvPr id="6" name="ZoneTexte 5"/>
          <p:cNvSpPr txBox="1"/>
          <p:nvPr>
            <p:custDataLst>
              <p:tags r:id="rId5"/>
            </p:custDataLst>
          </p:nvPr>
        </p:nvSpPr>
        <p:spPr>
          <a:xfrm>
            <a:off x="755263" y="4096993"/>
            <a:ext cx="8050283" cy="584775"/>
          </a:xfrm>
          <a:prstGeom prst="rect">
            <a:avLst/>
          </a:prstGeom>
          <a:noFill/>
        </p:spPr>
        <p:txBody>
          <a:bodyPr wrap="square" rtlCol="0">
            <a:spAutoFit/>
          </a:bodyPr>
          <a:lstStyle/>
          <a:p>
            <a:pPr marL="285750" indent="-285750">
              <a:buFont typeface="Wingdings" panose="05000000000000000000" pitchFamily="2" charset="2"/>
              <a:buChar char="Ø"/>
            </a:pPr>
            <a:r>
              <a:rPr lang="fr-FR" sz="1600" dirty="0"/>
              <a:t>Attention: pour la question demandeur d’emploi à France Travail, il faudra renseigner votre situation à la rentrée et non la situation actuelle. </a:t>
            </a:r>
          </a:p>
        </p:txBody>
      </p:sp>
      <p:pic>
        <p:nvPicPr>
          <p:cNvPr id="4" name="Image 3"/>
          <p:cNvPicPr>
            <a:picLocks noChangeAspect="1"/>
          </p:cNvPicPr>
          <p:nvPr>
            <p:custDataLst>
              <p:tags r:id="rId6"/>
            </p:custDataLst>
          </p:nvPr>
        </p:nvPicPr>
        <p:blipFill>
          <a:blip r:embed="rId8">
            <a:extLst>
              <a:ext uri="{28A0092B-C50C-407E-A947-70E740481C1C}">
                <a14:useLocalDpi xmlns:a14="http://schemas.microsoft.com/office/drawing/2010/main" val="0"/>
              </a:ext>
            </a:extLst>
          </a:blip>
          <a:stretch>
            <a:fillRect/>
          </a:stretch>
        </p:blipFill>
        <p:spPr>
          <a:xfrm>
            <a:off x="1593211" y="125896"/>
            <a:ext cx="6695768" cy="3869365"/>
          </a:xfrm>
          <a:prstGeom prst="rect">
            <a:avLst/>
          </a:prstGeom>
        </p:spPr>
      </p:pic>
    </p:spTree>
    <p:extLst>
      <p:ext uri="{BB962C8B-B14F-4D97-AF65-F5344CB8AC3E}">
        <p14:creationId xmlns:p14="http://schemas.microsoft.com/office/powerpoint/2010/main" val="637989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8" fill="hold" grpId="0" nodeType="after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wipe(left)">
                                      <p:cBhvr>
                                        <p:cTn id="13"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184FD4CE-3E19-7BEC-56D6-3D950CE6662A}"/>
              </a:ext>
            </a:extLst>
          </p:cNvPr>
          <p:cNvSpPr>
            <a:spLocks noGrp="1"/>
          </p:cNvSpPr>
          <p:nvPr>
            <p:ph type="dt" sz="half" idx="10"/>
            <p:custDataLst>
              <p:tags r:id="rId1"/>
            </p:custDataLst>
          </p:nvPr>
        </p:nvSpPr>
        <p:spPr/>
        <p:txBody>
          <a:bodyPr/>
          <a:lstStyle/>
          <a:p>
            <a:pPr algn="r"/>
            <a:r>
              <a:rPr lang="fr-FR" cap="all" dirty="0"/>
              <a:t>03/03/2026</a:t>
            </a:r>
          </a:p>
        </p:txBody>
      </p:sp>
      <p:sp>
        <p:nvSpPr>
          <p:cNvPr id="5" name="Slide Number Placeholder 4">
            <a:extLst>
              <a:ext uri="{FF2B5EF4-FFF2-40B4-BE49-F238E27FC236}">
                <a16:creationId xmlns:a16="http://schemas.microsoft.com/office/drawing/2014/main" id="{C0536815-1726-D844-7EE6-D46FA4A21BBC}"/>
              </a:ext>
            </a:extLst>
          </p:cNvPr>
          <p:cNvSpPr>
            <a:spLocks noGrp="1"/>
          </p:cNvSpPr>
          <p:nvPr>
            <p:ph type="sldNum" sz="quarter" idx="12"/>
            <p:custDataLst>
              <p:tags r:id="rId2"/>
            </p:custDataLst>
          </p:nvPr>
        </p:nvSpPr>
        <p:spPr/>
        <p:txBody>
          <a:bodyPr/>
          <a:lstStyle/>
          <a:p>
            <a:fld id="{733122C9-A0B9-462F-8757-0847AD287B63}" type="slidenum">
              <a:rPr lang="fr-FR" smtClean="0"/>
              <a:pPr/>
              <a:t>11</a:t>
            </a:fld>
            <a:endParaRPr lang="fr-FR"/>
          </a:p>
        </p:txBody>
      </p:sp>
      <p:sp>
        <p:nvSpPr>
          <p:cNvPr id="2" name="Rectangle 1"/>
          <p:cNvSpPr/>
          <p:nvPr>
            <p:custDataLst>
              <p:tags r:id="rId3"/>
            </p:custDataLst>
          </p:nvPr>
        </p:nvSpPr>
        <p:spPr>
          <a:xfrm>
            <a:off x="474355" y="4774168"/>
            <a:ext cx="1319592" cy="230832"/>
          </a:xfrm>
          <a:prstGeom prst="rect">
            <a:avLst/>
          </a:prstGeom>
        </p:spPr>
        <p:txBody>
          <a:bodyPr wrap="none">
            <a:spAutoFit/>
          </a:bodyPr>
          <a:lstStyle/>
          <a:p>
            <a:pPr defTabSz="914378"/>
            <a:r>
              <a:rPr lang="fr-FR" sz="900" dirty="0">
                <a:solidFill>
                  <a:srgbClr val="000000"/>
                </a:solidFill>
              </a:rPr>
              <a:t>Crous Grenoble Alpes</a:t>
            </a:r>
          </a:p>
        </p:txBody>
      </p:sp>
      <p:sp>
        <p:nvSpPr>
          <p:cNvPr id="4" name="ZoneTexte 3"/>
          <p:cNvSpPr txBox="1"/>
          <p:nvPr>
            <p:custDataLst>
              <p:tags r:id="rId4"/>
            </p:custDataLst>
          </p:nvPr>
        </p:nvSpPr>
        <p:spPr>
          <a:xfrm>
            <a:off x="2010682" y="153665"/>
            <a:ext cx="4736386" cy="369332"/>
          </a:xfrm>
          <a:prstGeom prst="rect">
            <a:avLst/>
          </a:prstGeom>
          <a:noFill/>
        </p:spPr>
        <p:txBody>
          <a:bodyPr wrap="square" rtlCol="0">
            <a:spAutoFit/>
          </a:bodyPr>
          <a:lstStyle/>
          <a:p>
            <a:pPr marL="285750" indent="-285750">
              <a:buFont typeface="Wingdings" panose="05000000000000000000" pitchFamily="2" charset="2"/>
              <a:buChar char="Ø"/>
            </a:pPr>
            <a:r>
              <a:rPr lang="fr-FR" dirty="0"/>
              <a:t>Indiquez votre situation familiale </a:t>
            </a:r>
          </a:p>
        </p:txBody>
      </p:sp>
      <p:pic>
        <p:nvPicPr>
          <p:cNvPr id="6" name="Image 5"/>
          <p:cNvPicPr>
            <a:picLocks noChangeAspect="1"/>
          </p:cNvPicPr>
          <p:nvPr>
            <p:custDataLst>
              <p:tags r:id="rId5"/>
            </p:custDataLst>
          </p:nvPr>
        </p:nvPicPr>
        <p:blipFill>
          <a:blip r:embed="rId7">
            <a:extLst>
              <a:ext uri="{28A0092B-C50C-407E-A947-70E740481C1C}">
                <a14:useLocalDpi xmlns:a14="http://schemas.microsoft.com/office/drawing/2010/main" val="0"/>
              </a:ext>
            </a:extLst>
          </a:blip>
          <a:stretch>
            <a:fillRect/>
          </a:stretch>
        </p:blipFill>
        <p:spPr>
          <a:xfrm>
            <a:off x="1040297" y="682487"/>
            <a:ext cx="6277272" cy="4015409"/>
          </a:xfrm>
          <a:prstGeom prst="rect">
            <a:avLst/>
          </a:prstGeom>
        </p:spPr>
      </p:pic>
    </p:spTree>
    <p:extLst>
      <p:ext uri="{BB962C8B-B14F-4D97-AF65-F5344CB8AC3E}">
        <p14:creationId xmlns:p14="http://schemas.microsoft.com/office/powerpoint/2010/main" val="12011991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750"/>
                                        <p:tgtEl>
                                          <p:spTgt spid="4"/>
                                        </p:tgtEl>
                                      </p:cBhvr>
                                    </p:animEffect>
                                  </p:childTnLst>
                                </p:cTn>
                              </p:par>
                            </p:childTnLst>
                          </p:cTn>
                        </p:par>
                        <p:par>
                          <p:cTn id="8" fill="hold">
                            <p:stCondLst>
                              <p:cond delay="750"/>
                            </p:stCondLst>
                            <p:childTnLst>
                              <p:par>
                                <p:cTn id="9" presetID="42" presetClass="entr" presetSubtype="0"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1000"/>
                                        <p:tgtEl>
                                          <p:spTgt spid="6"/>
                                        </p:tgtEl>
                                      </p:cBhvr>
                                    </p:animEffect>
                                    <p:anim calcmode="lin" valueType="num">
                                      <p:cBhvr>
                                        <p:cTn id="12" dur="1000" fill="hold"/>
                                        <p:tgtEl>
                                          <p:spTgt spid="6"/>
                                        </p:tgtEl>
                                        <p:attrNameLst>
                                          <p:attrName>ppt_x</p:attrName>
                                        </p:attrNameLst>
                                      </p:cBhvr>
                                      <p:tavLst>
                                        <p:tav tm="0">
                                          <p:val>
                                            <p:strVal val="#ppt_x"/>
                                          </p:val>
                                        </p:tav>
                                        <p:tav tm="100000">
                                          <p:val>
                                            <p:strVal val="#ppt_x"/>
                                          </p:val>
                                        </p:tav>
                                      </p:tavLst>
                                    </p:anim>
                                    <p:anim calcmode="lin" valueType="num">
                                      <p:cBhvr>
                                        <p:cTn id="13"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184FD4CE-3E19-7BEC-56D6-3D950CE6662A}"/>
              </a:ext>
            </a:extLst>
          </p:cNvPr>
          <p:cNvSpPr>
            <a:spLocks noGrp="1"/>
          </p:cNvSpPr>
          <p:nvPr>
            <p:ph type="dt" sz="half" idx="10"/>
            <p:custDataLst>
              <p:tags r:id="rId1"/>
            </p:custDataLst>
          </p:nvPr>
        </p:nvSpPr>
        <p:spPr/>
        <p:txBody>
          <a:bodyPr/>
          <a:lstStyle/>
          <a:p>
            <a:pPr algn="r"/>
            <a:r>
              <a:rPr lang="fr-FR" cap="all" dirty="0"/>
              <a:t>14/03/2025</a:t>
            </a:r>
          </a:p>
        </p:txBody>
      </p:sp>
      <p:sp>
        <p:nvSpPr>
          <p:cNvPr id="5" name="Slide Number Placeholder 4">
            <a:extLst>
              <a:ext uri="{FF2B5EF4-FFF2-40B4-BE49-F238E27FC236}">
                <a16:creationId xmlns:a16="http://schemas.microsoft.com/office/drawing/2014/main" id="{C0536815-1726-D844-7EE6-D46FA4A21BBC}"/>
              </a:ext>
            </a:extLst>
          </p:cNvPr>
          <p:cNvSpPr>
            <a:spLocks noGrp="1"/>
          </p:cNvSpPr>
          <p:nvPr>
            <p:ph type="sldNum" sz="quarter" idx="12"/>
            <p:custDataLst>
              <p:tags r:id="rId2"/>
            </p:custDataLst>
          </p:nvPr>
        </p:nvSpPr>
        <p:spPr/>
        <p:txBody>
          <a:bodyPr/>
          <a:lstStyle/>
          <a:p>
            <a:fld id="{733122C9-A0B9-462F-8757-0847AD287B63}" type="slidenum">
              <a:rPr lang="fr-FR" smtClean="0"/>
              <a:pPr/>
              <a:t>12</a:t>
            </a:fld>
            <a:endParaRPr lang="fr-FR"/>
          </a:p>
        </p:txBody>
      </p:sp>
      <p:sp>
        <p:nvSpPr>
          <p:cNvPr id="2" name="Rectangle 1"/>
          <p:cNvSpPr/>
          <p:nvPr>
            <p:custDataLst>
              <p:tags r:id="rId3"/>
            </p:custDataLst>
          </p:nvPr>
        </p:nvSpPr>
        <p:spPr>
          <a:xfrm>
            <a:off x="474355" y="4774168"/>
            <a:ext cx="1319592" cy="230832"/>
          </a:xfrm>
          <a:prstGeom prst="rect">
            <a:avLst/>
          </a:prstGeom>
        </p:spPr>
        <p:txBody>
          <a:bodyPr wrap="none">
            <a:spAutoFit/>
          </a:bodyPr>
          <a:lstStyle/>
          <a:p>
            <a:pPr defTabSz="914378"/>
            <a:r>
              <a:rPr lang="fr-FR" sz="900" dirty="0">
                <a:solidFill>
                  <a:srgbClr val="000000"/>
                </a:solidFill>
              </a:rPr>
              <a:t>Crous Grenoble Alpes</a:t>
            </a:r>
          </a:p>
        </p:txBody>
      </p:sp>
      <p:sp>
        <p:nvSpPr>
          <p:cNvPr id="4" name="ZoneTexte 3"/>
          <p:cNvSpPr txBox="1"/>
          <p:nvPr>
            <p:custDataLst>
              <p:tags r:id="rId4"/>
            </p:custDataLst>
          </p:nvPr>
        </p:nvSpPr>
        <p:spPr>
          <a:xfrm>
            <a:off x="896426" y="1034467"/>
            <a:ext cx="7887574" cy="3416320"/>
          </a:xfrm>
          <a:prstGeom prst="rect">
            <a:avLst/>
          </a:prstGeom>
          <a:noFill/>
        </p:spPr>
        <p:txBody>
          <a:bodyPr wrap="square" rtlCol="0">
            <a:spAutoFit/>
          </a:bodyPr>
          <a:lstStyle/>
          <a:p>
            <a:r>
              <a:rPr lang="fr-FR" dirty="0"/>
              <a:t>ATTENTION, la réglementation en matière de prise en compte des ressources pour les parents séparés change:</a:t>
            </a:r>
          </a:p>
          <a:p>
            <a:endParaRPr lang="fr-FR" dirty="0"/>
          </a:p>
          <a:p>
            <a:pPr marL="285750" indent="-285750">
              <a:buFontTx/>
              <a:buChar char="-"/>
            </a:pPr>
            <a:r>
              <a:rPr lang="fr-FR" dirty="0"/>
              <a:t>Les revenus pris en compte pour le calcul de la bourse sont ceux du parent qui déclare le futur étudiant à charge sur son avis fiscal. (Si les deux parents déclarent l’enfant à charge, les deux revenus sont pris en compte)</a:t>
            </a:r>
          </a:p>
          <a:p>
            <a:endParaRPr lang="fr-FR" dirty="0"/>
          </a:p>
          <a:p>
            <a:pPr marL="285750" indent="-285750">
              <a:buFontTx/>
              <a:buChar char="-"/>
            </a:pPr>
            <a:r>
              <a:rPr lang="fr-FR" dirty="0"/>
              <a:t>La lettre T pour « parent isolé » n’est plus prise en compte.</a:t>
            </a:r>
          </a:p>
          <a:p>
            <a:endParaRPr lang="fr-FR" dirty="0"/>
          </a:p>
          <a:p>
            <a:pPr marL="285750" indent="-285750">
              <a:buFontTx/>
              <a:buChar char="-"/>
            </a:pPr>
            <a:r>
              <a:rPr lang="fr-FR" dirty="0"/>
              <a:t>Le jugement ou la convention de séparation n’est plus </a:t>
            </a:r>
            <a:r>
              <a:rPr lang="fr-FR" dirty="0" err="1"/>
              <a:t>demandé.e</a:t>
            </a:r>
            <a:endParaRPr lang="fr-FR" dirty="0"/>
          </a:p>
          <a:p>
            <a:pPr marL="285750" indent="-285750">
              <a:buFontTx/>
              <a:buChar char="-"/>
            </a:pPr>
            <a:endParaRPr lang="fr-FR" dirty="0"/>
          </a:p>
        </p:txBody>
      </p:sp>
      <p:sp>
        <p:nvSpPr>
          <p:cNvPr id="7" name="ZoneTexte 6"/>
          <p:cNvSpPr txBox="1"/>
          <p:nvPr>
            <p:custDataLst>
              <p:tags r:id="rId5"/>
            </p:custDataLst>
          </p:nvPr>
        </p:nvSpPr>
        <p:spPr>
          <a:xfrm>
            <a:off x="1429513" y="188217"/>
            <a:ext cx="4736386" cy="369332"/>
          </a:xfrm>
          <a:prstGeom prst="rect">
            <a:avLst/>
          </a:prstGeom>
          <a:noFill/>
        </p:spPr>
        <p:txBody>
          <a:bodyPr wrap="square" rtlCol="0">
            <a:spAutoFit/>
          </a:bodyPr>
          <a:lstStyle/>
          <a:p>
            <a:pPr marL="742950" lvl="1" indent="-285750">
              <a:buFont typeface="Wingdings" panose="05000000000000000000" pitchFamily="2" charset="2"/>
              <a:buChar char="Ø"/>
            </a:pPr>
            <a:r>
              <a:rPr lang="fr-FR" dirty="0"/>
              <a:t>Changement de législation </a:t>
            </a:r>
          </a:p>
        </p:txBody>
      </p:sp>
    </p:spTree>
    <p:extLst>
      <p:ext uri="{BB962C8B-B14F-4D97-AF65-F5344CB8AC3E}">
        <p14:creationId xmlns:p14="http://schemas.microsoft.com/office/powerpoint/2010/main" val="19852029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left)">
                                      <p:cBhvr>
                                        <p:cTn id="7" dur="1000"/>
                                        <p:tgtEl>
                                          <p:spTgt spid="7"/>
                                        </p:tgtEl>
                                      </p:cBhvr>
                                    </p:animEffect>
                                  </p:childTnLst>
                                </p:cTn>
                              </p:par>
                            </p:childTnLst>
                          </p:cTn>
                        </p:par>
                        <p:par>
                          <p:cTn id="8" fill="hold">
                            <p:stCondLst>
                              <p:cond delay="1000"/>
                            </p:stCondLst>
                            <p:childTnLst>
                              <p:par>
                                <p:cTn id="9" presetID="42" presetClass="entr" presetSubtype="0" fill="hold" grpId="0"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fade">
                                      <p:cBhvr>
                                        <p:cTn id="11" dur="1000"/>
                                        <p:tgtEl>
                                          <p:spTgt spid="4"/>
                                        </p:tgtEl>
                                      </p:cBhvr>
                                    </p:animEffect>
                                    <p:anim calcmode="lin" valueType="num">
                                      <p:cBhvr>
                                        <p:cTn id="12" dur="1000" fill="hold"/>
                                        <p:tgtEl>
                                          <p:spTgt spid="4"/>
                                        </p:tgtEl>
                                        <p:attrNameLst>
                                          <p:attrName>ppt_x</p:attrName>
                                        </p:attrNameLst>
                                      </p:cBhvr>
                                      <p:tavLst>
                                        <p:tav tm="0">
                                          <p:val>
                                            <p:strVal val="#ppt_x"/>
                                          </p:val>
                                        </p:tav>
                                        <p:tav tm="100000">
                                          <p:val>
                                            <p:strVal val="#ppt_x"/>
                                          </p:val>
                                        </p:tav>
                                      </p:tavLst>
                                    </p:anim>
                                    <p:anim calcmode="lin" valueType="num">
                                      <p:cBhvr>
                                        <p:cTn id="13"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7"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184FD4CE-3E19-7BEC-56D6-3D950CE6662A}"/>
              </a:ext>
            </a:extLst>
          </p:cNvPr>
          <p:cNvSpPr>
            <a:spLocks noGrp="1"/>
          </p:cNvSpPr>
          <p:nvPr>
            <p:ph type="dt" sz="half" idx="10"/>
            <p:custDataLst>
              <p:tags r:id="rId1"/>
            </p:custDataLst>
          </p:nvPr>
        </p:nvSpPr>
        <p:spPr/>
        <p:txBody>
          <a:bodyPr/>
          <a:lstStyle/>
          <a:p>
            <a:pPr algn="r"/>
            <a:r>
              <a:rPr lang="fr-FR" cap="all" dirty="0"/>
              <a:t>03/03/2026</a:t>
            </a:r>
          </a:p>
        </p:txBody>
      </p:sp>
      <p:sp>
        <p:nvSpPr>
          <p:cNvPr id="5" name="Slide Number Placeholder 4">
            <a:extLst>
              <a:ext uri="{FF2B5EF4-FFF2-40B4-BE49-F238E27FC236}">
                <a16:creationId xmlns:a16="http://schemas.microsoft.com/office/drawing/2014/main" id="{C0536815-1726-D844-7EE6-D46FA4A21BBC}"/>
              </a:ext>
            </a:extLst>
          </p:cNvPr>
          <p:cNvSpPr>
            <a:spLocks noGrp="1"/>
          </p:cNvSpPr>
          <p:nvPr>
            <p:ph type="sldNum" sz="quarter" idx="12"/>
            <p:custDataLst>
              <p:tags r:id="rId2"/>
            </p:custDataLst>
          </p:nvPr>
        </p:nvSpPr>
        <p:spPr/>
        <p:txBody>
          <a:bodyPr/>
          <a:lstStyle/>
          <a:p>
            <a:fld id="{733122C9-A0B9-462F-8757-0847AD287B63}" type="slidenum">
              <a:rPr lang="fr-FR" smtClean="0"/>
              <a:pPr/>
              <a:t>13</a:t>
            </a:fld>
            <a:endParaRPr lang="fr-FR"/>
          </a:p>
        </p:txBody>
      </p:sp>
      <p:sp>
        <p:nvSpPr>
          <p:cNvPr id="2" name="Rectangle 1"/>
          <p:cNvSpPr/>
          <p:nvPr>
            <p:custDataLst>
              <p:tags r:id="rId3"/>
            </p:custDataLst>
          </p:nvPr>
        </p:nvSpPr>
        <p:spPr>
          <a:xfrm>
            <a:off x="474355" y="4774168"/>
            <a:ext cx="1319592" cy="230832"/>
          </a:xfrm>
          <a:prstGeom prst="rect">
            <a:avLst/>
          </a:prstGeom>
        </p:spPr>
        <p:txBody>
          <a:bodyPr wrap="none">
            <a:spAutoFit/>
          </a:bodyPr>
          <a:lstStyle/>
          <a:p>
            <a:pPr defTabSz="914378"/>
            <a:r>
              <a:rPr lang="fr-FR" sz="900" dirty="0">
                <a:solidFill>
                  <a:srgbClr val="000000"/>
                </a:solidFill>
              </a:rPr>
              <a:t>Crous Grenoble Alpes</a:t>
            </a:r>
          </a:p>
        </p:txBody>
      </p:sp>
      <p:sp>
        <p:nvSpPr>
          <p:cNvPr id="7" name="ZoneTexte 6"/>
          <p:cNvSpPr txBox="1"/>
          <p:nvPr>
            <p:custDataLst>
              <p:tags r:id="rId4"/>
            </p:custDataLst>
          </p:nvPr>
        </p:nvSpPr>
        <p:spPr>
          <a:xfrm>
            <a:off x="1793947" y="133787"/>
            <a:ext cx="4736386" cy="369332"/>
          </a:xfrm>
          <a:prstGeom prst="rect">
            <a:avLst/>
          </a:prstGeom>
          <a:noFill/>
        </p:spPr>
        <p:txBody>
          <a:bodyPr wrap="square" rtlCol="0">
            <a:spAutoFit/>
          </a:bodyPr>
          <a:lstStyle/>
          <a:p>
            <a:pPr marL="285750" indent="-285750">
              <a:buFont typeface="Wingdings" panose="05000000000000000000" pitchFamily="2" charset="2"/>
              <a:buChar char="Ø"/>
            </a:pPr>
            <a:r>
              <a:rPr lang="fr-FR" dirty="0"/>
              <a:t>Informations du parents 1</a:t>
            </a:r>
          </a:p>
        </p:txBody>
      </p:sp>
      <p:pic>
        <p:nvPicPr>
          <p:cNvPr id="6" name="Image 5"/>
          <p:cNvPicPr>
            <a:picLocks noChangeAspect="1"/>
          </p:cNvPicPr>
          <p:nvPr>
            <p:custDataLst>
              <p:tags r:id="rId5"/>
            </p:custDataLst>
          </p:nvPr>
        </p:nvPicPr>
        <p:blipFill>
          <a:blip r:embed="rId7">
            <a:extLst>
              <a:ext uri="{28A0092B-C50C-407E-A947-70E740481C1C}">
                <a14:useLocalDpi xmlns:a14="http://schemas.microsoft.com/office/drawing/2010/main" val="0"/>
              </a:ext>
            </a:extLst>
          </a:blip>
          <a:stretch>
            <a:fillRect/>
          </a:stretch>
        </p:blipFill>
        <p:spPr>
          <a:xfrm>
            <a:off x="530941" y="702365"/>
            <a:ext cx="8312192" cy="3816626"/>
          </a:xfrm>
          <a:prstGeom prst="rect">
            <a:avLst/>
          </a:prstGeom>
        </p:spPr>
      </p:pic>
    </p:spTree>
    <p:extLst>
      <p:ext uri="{BB962C8B-B14F-4D97-AF65-F5344CB8AC3E}">
        <p14:creationId xmlns:p14="http://schemas.microsoft.com/office/powerpoint/2010/main" val="22352961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left)">
                                      <p:cBhvr>
                                        <p:cTn id="7" dur="1000"/>
                                        <p:tgtEl>
                                          <p:spTgt spid="7"/>
                                        </p:tgtEl>
                                      </p:cBhvr>
                                    </p:animEffect>
                                  </p:childTnLst>
                                </p:cTn>
                              </p:par>
                            </p:childTnLst>
                          </p:cTn>
                        </p:par>
                        <p:par>
                          <p:cTn id="8" fill="hold">
                            <p:stCondLst>
                              <p:cond delay="1000"/>
                            </p:stCondLst>
                            <p:childTnLst>
                              <p:par>
                                <p:cTn id="9" presetID="42" presetClass="entr" presetSubtype="0"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1000"/>
                                        <p:tgtEl>
                                          <p:spTgt spid="6"/>
                                        </p:tgtEl>
                                      </p:cBhvr>
                                    </p:animEffect>
                                    <p:anim calcmode="lin" valueType="num">
                                      <p:cBhvr>
                                        <p:cTn id="12" dur="1000" fill="hold"/>
                                        <p:tgtEl>
                                          <p:spTgt spid="6"/>
                                        </p:tgtEl>
                                        <p:attrNameLst>
                                          <p:attrName>ppt_x</p:attrName>
                                        </p:attrNameLst>
                                      </p:cBhvr>
                                      <p:tavLst>
                                        <p:tav tm="0">
                                          <p:val>
                                            <p:strVal val="#ppt_x"/>
                                          </p:val>
                                        </p:tav>
                                        <p:tav tm="100000">
                                          <p:val>
                                            <p:strVal val="#ppt_x"/>
                                          </p:val>
                                        </p:tav>
                                      </p:tavLst>
                                    </p:anim>
                                    <p:anim calcmode="lin" valueType="num">
                                      <p:cBhvr>
                                        <p:cTn id="13"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184FD4CE-3E19-7BEC-56D6-3D950CE6662A}"/>
              </a:ext>
            </a:extLst>
          </p:cNvPr>
          <p:cNvSpPr>
            <a:spLocks noGrp="1"/>
          </p:cNvSpPr>
          <p:nvPr>
            <p:ph type="dt" sz="half" idx="10"/>
            <p:custDataLst>
              <p:tags r:id="rId1"/>
            </p:custDataLst>
          </p:nvPr>
        </p:nvSpPr>
        <p:spPr/>
        <p:txBody>
          <a:bodyPr/>
          <a:lstStyle/>
          <a:p>
            <a:pPr algn="r"/>
            <a:r>
              <a:rPr lang="fr-FR" cap="all" dirty="0"/>
              <a:t>14/03/2025</a:t>
            </a:r>
          </a:p>
        </p:txBody>
      </p:sp>
      <p:sp>
        <p:nvSpPr>
          <p:cNvPr id="5" name="Slide Number Placeholder 4">
            <a:extLst>
              <a:ext uri="{FF2B5EF4-FFF2-40B4-BE49-F238E27FC236}">
                <a16:creationId xmlns:a16="http://schemas.microsoft.com/office/drawing/2014/main" id="{C0536815-1726-D844-7EE6-D46FA4A21BBC}"/>
              </a:ext>
            </a:extLst>
          </p:cNvPr>
          <p:cNvSpPr>
            <a:spLocks noGrp="1"/>
          </p:cNvSpPr>
          <p:nvPr>
            <p:ph type="sldNum" sz="quarter" idx="12"/>
            <p:custDataLst>
              <p:tags r:id="rId2"/>
            </p:custDataLst>
          </p:nvPr>
        </p:nvSpPr>
        <p:spPr/>
        <p:txBody>
          <a:bodyPr/>
          <a:lstStyle/>
          <a:p>
            <a:fld id="{733122C9-A0B9-462F-8757-0847AD287B63}" type="slidenum">
              <a:rPr lang="fr-FR" smtClean="0"/>
              <a:pPr/>
              <a:t>14</a:t>
            </a:fld>
            <a:endParaRPr lang="fr-FR"/>
          </a:p>
        </p:txBody>
      </p:sp>
      <p:sp>
        <p:nvSpPr>
          <p:cNvPr id="2" name="Rectangle 1"/>
          <p:cNvSpPr/>
          <p:nvPr>
            <p:custDataLst>
              <p:tags r:id="rId3"/>
            </p:custDataLst>
          </p:nvPr>
        </p:nvSpPr>
        <p:spPr>
          <a:xfrm>
            <a:off x="474355" y="4774168"/>
            <a:ext cx="1319592" cy="230832"/>
          </a:xfrm>
          <a:prstGeom prst="rect">
            <a:avLst/>
          </a:prstGeom>
        </p:spPr>
        <p:txBody>
          <a:bodyPr wrap="none">
            <a:spAutoFit/>
          </a:bodyPr>
          <a:lstStyle/>
          <a:p>
            <a:pPr defTabSz="914378"/>
            <a:r>
              <a:rPr lang="fr-FR" sz="900" dirty="0">
                <a:solidFill>
                  <a:srgbClr val="000000"/>
                </a:solidFill>
              </a:rPr>
              <a:t>Crous Grenoble Alpes</a:t>
            </a:r>
          </a:p>
        </p:txBody>
      </p:sp>
      <p:sp>
        <p:nvSpPr>
          <p:cNvPr id="7" name="ZoneTexte 6"/>
          <p:cNvSpPr txBox="1"/>
          <p:nvPr>
            <p:custDataLst>
              <p:tags r:id="rId4"/>
            </p:custDataLst>
          </p:nvPr>
        </p:nvSpPr>
        <p:spPr>
          <a:xfrm>
            <a:off x="1793947" y="155845"/>
            <a:ext cx="4736386" cy="369332"/>
          </a:xfrm>
          <a:prstGeom prst="rect">
            <a:avLst/>
          </a:prstGeom>
          <a:noFill/>
        </p:spPr>
        <p:txBody>
          <a:bodyPr wrap="square" rtlCol="0">
            <a:spAutoFit/>
          </a:bodyPr>
          <a:lstStyle/>
          <a:p>
            <a:pPr marL="285750" indent="-285750">
              <a:buFont typeface="Wingdings" panose="05000000000000000000" pitchFamily="2" charset="2"/>
              <a:buChar char="Ø"/>
            </a:pPr>
            <a:r>
              <a:rPr lang="fr-FR" dirty="0"/>
              <a:t>Informations du parents 2 </a:t>
            </a:r>
          </a:p>
        </p:txBody>
      </p:sp>
      <p:pic>
        <p:nvPicPr>
          <p:cNvPr id="4" name="Image 3"/>
          <p:cNvPicPr>
            <a:picLocks noChangeAspect="1"/>
          </p:cNvPicPr>
          <p:nvPr>
            <p:custDataLst>
              <p:tags r:id="rId5"/>
            </p:custDataLst>
          </p:nvPr>
        </p:nvPicPr>
        <p:blipFill>
          <a:blip r:embed="rId7">
            <a:extLst>
              <a:ext uri="{28A0092B-C50C-407E-A947-70E740481C1C}">
                <a14:useLocalDpi xmlns:a14="http://schemas.microsoft.com/office/drawing/2010/main" val="0"/>
              </a:ext>
            </a:extLst>
          </a:blip>
          <a:stretch>
            <a:fillRect/>
          </a:stretch>
        </p:blipFill>
        <p:spPr>
          <a:xfrm>
            <a:off x="904125" y="602975"/>
            <a:ext cx="7390367" cy="4041912"/>
          </a:xfrm>
          <a:prstGeom prst="rect">
            <a:avLst/>
          </a:prstGeom>
        </p:spPr>
      </p:pic>
    </p:spTree>
    <p:extLst>
      <p:ext uri="{BB962C8B-B14F-4D97-AF65-F5344CB8AC3E}">
        <p14:creationId xmlns:p14="http://schemas.microsoft.com/office/powerpoint/2010/main" val="14187472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left)">
                                      <p:cBhvr>
                                        <p:cTn id="7" dur="1000"/>
                                        <p:tgtEl>
                                          <p:spTgt spid="7"/>
                                        </p:tgtEl>
                                      </p:cBhvr>
                                    </p:animEffect>
                                  </p:childTnLst>
                                </p:cTn>
                              </p:par>
                            </p:childTnLst>
                          </p:cTn>
                        </p:par>
                        <p:par>
                          <p:cTn id="8" fill="hold">
                            <p:stCondLst>
                              <p:cond delay="1000"/>
                            </p:stCondLst>
                            <p:childTnLst>
                              <p:par>
                                <p:cTn id="9" presetID="42" presetClass="entr" presetSubtype="0" fill="hold"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fade">
                                      <p:cBhvr>
                                        <p:cTn id="11" dur="1000"/>
                                        <p:tgtEl>
                                          <p:spTgt spid="4"/>
                                        </p:tgtEl>
                                      </p:cBhvr>
                                    </p:animEffect>
                                    <p:anim calcmode="lin" valueType="num">
                                      <p:cBhvr>
                                        <p:cTn id="12" dur="1000" fill="hold"/>
                                        <p:tgtEl>
                                          <p:spTgt spid="4"/>
                                        </p:tgtEl>
                                        <p:attrNameLst>
                                          <p:attrName>ppt_x</p:attrName>
                                        </p:attrNameLst>
                                      </p:cBhvr>
                                      <p:tavLst>
                                        <p:tav tm="0">
                                          <p:val>
                                            <p:strVal val="#ppt_x"/>
                                          </p:val>
                                        </p:tav>
                                        <p:tav tm="100000">
                                          <p:val>
                                            <p:strVal val="#ppt_x"/>
                                          </p:val>
                                        </p:tav>
                                      </p:tavLst>
                                    </p:anim>
                                    <p:anim calcmode="lin" valueType="num">
                                      <p:cBhvr>
                                        <p:cTn id="13"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e la date 3"/>
          <p:cNvSpPr>
            <a:spLocks noGrp="1"/>
          </p:cNvSpPr>
          <p:nvPr>
            <p:ph type="dt" sz="half" idx="10"/>
            <p:custDataLst>
              <p:tags r:id="rId1"/>
            </p:custDataLst>
          </p:nvPr>
        </p:nvSpPr>
        <p:spPr/>
        <p:txBody>
          <a:bodyPr/>
          <a:lstStyle/>
          <a:p>
            <a:pPr algn="r"/>
            <a:r>
              <a:rPr lang="fr-FR" cap="all" dirty="0"/>
              <a:t>03/03/2026</a:t>
            </a:r>
          </a:p>
        </p:txBody>
      </p:sp>
      <p:sp>
        <p:nvSpPr>
          <p:cNvPr id="5" name="Espace réservé du pied de page 4"/>
          <p:cNvSpPr>
            <a:spLocks noGrp="1"/>
          </p:cNvSpPr>
          <p:nvPr>
            <p:ph type="ftr" sz="quarter" idx="11"/>
            <p:custDataLst>
              <p:tags r:id="rId2"/>
            </p:custDataLst>
          </p:nvPr>
        </p:nvSpPr>
        <p:spPr/>
        <p:txBody>
          <a:bodyPr/>
          <a:lstStyle/>
          <a:p>
            <a:r>
              <a:rPr lang="fr-FR" dirty="0"/>
              <a:t>Crous Grenoble </a:t>
            </a:r>
            <a:r>
              <a:rPr lang="fr-FR" dirty="0" err="1"/>
              <a:t>Aples</a:t>
            </a:r>
            <a:endParaRPr lang="fr-FR" dirty="0"/>
          </a:p>
        </p:txBody>
      </p:sp>
      <p:sp>
        <p:nvSpPr>
          <p:cNvPr id="6" name="Espace réservé du numéro de diapositive 5"/>
          <p:cNvSpPr>
            <a:spLocks noGrp="1"/>
          </p:cNvSpPr>
          <p:nvPr>
            <p:ph type="sldNum" sz="quarter" idx="12"/>
            <p:custDataLst>
              <p:tags r:id="rId3"/>
            </p:custDataLst>
          </p:nvPr>
        </p:nvSpPr>
        <p:spPr/>
        <p:txBody>
          <a:bodyPr/>
          <a:lstStyle/>
          <a:p>
            <a:fld id="{733122C9-A0B9-462F-8757-0847AD287B63}" type="slidenum">
              <a:rPr lang="fr-FR" smtClean="0"/>
              <a:pPr/>
              <a:t>15</a:t>
            </a:fld>
            <a:endParaRPr lang="fr-FR"/>
          </a:p>
        </p:txBody>
      </p:sp>
      <p:sp>
        <p:nvSpPr>
          <p:cNvPr id="7" name="ZoneTexte 6"/>
          <p:cNvSpPr txBox="1"/>
          <p:nvPr>
            <p:custDataLst>
              <p:tags r:id="rId4"/>
            </p:custDataLst>
          </p:nvPr>
        </p:nvSpPr>
        <p:spPr>
          <a:xfrm>
            <a:off x="2496620" y="1265535"/>
            <a:ext cx="5959012" cy="1754326"/>
          </a:xfrm>
          <a:prstGeom prst="rect">
            <a:avLst/>
          </a:prstGeom>
          <a:noFill/>
        </p:spPr>
        <p:txBody>
          <a:bodyPr wrap="square" rtlCol="0">
            <a:spAutoFit/>
          </a:bodyPr>
          <a:lstStyle/>
          <a:p>
            <a:pPr algn="just"/>
            <a:r>
              <a:rPr lang="fr-FR" dirty="0"/>
              <a:t>Si vous n’avez plus de contact ou si vous ne connaissez pas l'identité d’un de vos parents, vous pouvez cocher "identité inconnue" </a:t>
            </a:r>
          </a:p>
          <a:p>
            <a:pPr algn="just"/>
            <a:br>
              <a:rPr lang="fr-FR" dirty="0"/>
            </a:br>
            <a:r>
              <a:rPr lang="fr-FR" dirty="0"/>
              <a:t>
Idem pour l’adresse. </a:t>
            </a:r>
          </a:p>
        </p:txBody>
      </p:sp>
      <p:pic>
        <p:nvPicPr>
          <p:cNvPr id="8" name="Image 7"/>
          <p:cNvPicPr>
            <a:picLocks noChangeAspect="1"/>
          </p:cNvPicPr>
          <p:nvPr>
            <p:custDataLst>
              <p:tags r:id="rId5"/>
            </p:custDataLst>
          </p:nvPr>
        </p:nvPicPr>
        <p:blipFill>
          <a:blip r:embed="rId7">
            <a:extLst>
              <a:ext uri="{28A0092B-C50C-407E-A947-70E740481C1C}">
                <a14:useLocalDpi xmlns:a14="http://schemas.microsoft.com/office/drawing/2010/main" val="0"/>
              </a:ext>
            </a:extLst>
          </a:blip>
          <a:stretch>
            <a:fillRect/>
          </a:stretch>
        </p:blipFill>
        <p:spPr>
          <a:xfrm>
            <a:off x="852112" y="1265535"/>
            <a:ext cx="1387212" cy="1479693"/>
          </a:xfrm>
          <a:prstGeom prst="rect">
            <a:avLst/>
          </a:prstGeom>
        </p:spPr>
      </p:pic>
    </p:spTree>
    <p:extLst>
      <p:ext uri="{BB962C8B-B14F-4D97-AF65-F5344CB8AC3E}">
        <p14:creationId xmlns:p14="http://schemas.microsoft.com/office/powerpoint/2010/main" val="12671138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1000" fill="hold"/>
                                        <p:tgtEl>
                                          <p:spTgt spid="8"/>
                                        </p:tgtEl>
                                        <p:attrNameLst>
                                          <p:attrName>ppt_y</p:attrName>
                                        </p:attrNameLst>
                                      </p:cBhvr>
                                      <p:tavLst>
                                        <p:tav tm="0">
                                          <p:val>
                                            <p:strVal val="#ppt_y+.1"/>
                                          </p:val>
                                        </p:tav>
                                        <p:tav tm="100000">
                                          <p:val>
                                            <p:strVal val="#ppt_y"/>
                                          </p:val>
                                        </p:tav>
                                      </p:tavLst>
                                    </p:anim>
                                  </p:childTnLst>
                                </p:cTn>
                              </p:par>
                              <p:par>
                                <p:cTn id="10" presetID="22" presetClass="entr" presetSubtype="8" fill="hold" grpId="0" nodeType="with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wipe(left)">
                                      <p:cBhvr>
                                        <p:cTn id="12"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184FD4CE-3E19-7BEC-56D6-3D950CE6662A}"/>
              </a:ext>
            </a:extLst>
          </p:cNvPr>
          <p:cNvSpPr>
            <a:spLocks noGrp="1"/>
          </p:cNvSpPr>
          <p:nvPr>
            <p:ph type="dt" sz="half" idx="10"/>
            <p:custDataLst>
              <p:tags r:id="rId1"/>
            </p:custDataLst>
          </p:nvPr>
        </p:nvSpPr>
        <p:spPr/>
        <p:txBody>
          <a:bodyPr/>
          <a:lstStyle/>
          <a:p>
            <a:pPr algn="r"/>
            <a:r>
              <a:rPr lang="fr-FR" cap="all" dirty="0"/>
              <a:t>03/03/2026</a:t>
            </a:r>
          </a:p>
        </p:txBody>
      </p:sp>
      <p:sp>
        <p:nvSpPr>
          <p:cNvPr id="5" name="Slide Number Placeholder 4">
            <a:extLst>
              <a:ext uri="{FF2B5EF4-FFF2-40B4-BE49-F238E27FC236}">
                <a16:creationId xmlns:a16="http://schemas.microsoft.com/office/drawing/2014/main" id="{C0536815-1726-D844-7EE6-D46FA4A21BBC}"/>
              </a:ext>
            </a:extLst>
          </p:cNvPr>
          <p:cNvSpPr>
            <a:spLocks noGrp="1"/>
          </p:cNvSpPr>
          <p:nvPr>
            <p:ph type="sldNum" sz="quarter" idx="12"/>
            <p:custDataLst>
              <p:tags r:id="rId2"/>
            </p:custDataLst>
          </p:nvPr>
        </p:nvSpPr>
        <p:spPr/>
        <p:txBody>
          <a:bodyPr/>
          <a:lstStyle/>
          <a:p>
            <a:fld id="{733122C9-A0B9-462F-8757-0847AD287B63}" type="slidenum">
              <a:rPr lang="fr-FR" smtClean="0"/>
              <a:pPr/>
              <a:t>16</a:t>
            </a:fld>
            <a:endParaRPr lang="fr-FR"/>
          </a:p>
        </p:txBody>
      </p:sp>
      <p:sp>
        <p:nvSpPr>
          <p:cNvPr id="2" name="Rectangle 1"/>
          <p:cNvSpPr/>
          <p:nvPr>
            <p:custDataLst>
              <p:tags r:id="rId3"/>
            </p:custDataLst>
          </p:nvPr>
        </p:nvSpPr>
        <p:spPr>
          <a:xfrm>
            <a:off x="474355" y="4774168"/>
            <a:ext cx="1319592" cy="230832"/>
          </a:xfrm>
          <a:prstGeom prst="rect">
            <a:avLst/>
          </a:prstGeom>
        </p:spPr>
        <p:txBody>
          <a:bodyPr wrap="none">
            <a:spAutoFit/>
          </a:bodyPr>
          <a:lstStyle/>
          <a:p>
            <a:pPr defTabSz="914378"/>
            <a:r>
              <a:rPr lang="fr-FR" sz="900" dirty="0">
                <a:solidFill>
                  <a:srgbClr val="000000"/>
                </a:solidFill>
              </a:rPr>
              <a:t>Crous Grenoble Alpes</a:t>
            </a:r>
          </a:p>
        </p:txBody>
      </p:sp>
      <p:sp>
        <p:nvSpPr>
          <p:cNvPr id="7" name="ZoneTexte 6"/>
          <p:cNvSpPr txBox="1"/>
          <p:nvPr>
            <p:custDataLst>
              <p:tags r:id="rId4"/>
            </p:custDataLst>
          </p:nvPr>
        </p:nvSpPr>
        <p:spPr>
          <a:xfrm>
            <a:off x="1793947" y="127161"/>
            <a:ext cx="4736386" cy="369332"/>
          </a:xfrm>
          <a:prstGeom prst="rect">
            <a:avLst/>
          </a:prstGeom>
          <a:noFill/>
        </p:spPr>
        <p:txBody>
          <a:bodyPr wrap="square" rtlCol="0">
            <a:spAutoFit/>
          </a:bodyPr>
          <a:lstStyle/>
          <a:p>
            <a:pPr marL="285750" indent="-285750">
              <a:buFont typeface="Wingdings" panose="05000000000000000000" pitchFamily="2" charset="2"/>
              <a:buChar char="Ø"/>
            </a:pPr>
            <a:r>
              <a:rPr lang="fr-FR" dirty="0"/>
              <a:t>Informations de la fratrie</a:t>
            </a:r>
          </a:p>
        </p:txBody>
      </p:sp>
      <p:pic>
        <p:nvPicPr>
          <p:cNvPr id="4" name="Image 3"/>
          <p:cNvPicPr>
            <a:picLocks noChangeAspect="1"/>
          </p:cNvPicPr>
          <p:nvPr>
            <p:custDataLst>
              <p:tags r:id="rId5"/>
            </p:custDataLst>
          </p:nvPr>
        </p:nvPicPr>
        <p:blipFill>
          <a:blip r:embed="rId7">
            <a:extLst>
              <a:ext uri="{28A0092B-C50C-407E-A947-70E740481C1C}">
                <a14:useLocalDpi xmlns:a14="http://schemas.microsoft.com/office/drawing/2010/main" val="0"/>
              </a:ext>
            </a:extLst>
          </a:blip>
          <a:stretch>
            <a:fillRect/>
          </a:stretch>
        </p:blipFill>
        <p:spPr>
          <a:xfrm>
            <a:off x="643031" y="649357"/>
            <a:ext cx="7952330" cy="3869634"/>
          </a:xfrm>
          <a:prstGeom prst="rect">
            <a:avLst/>
          </a:prstGeom>
        </p:spPr>
      </p:pic>
    </p:spTree>
    <p:extLst>
      <p:ext uri="{BB962C8B-B14F-4D97-AF65-F5344CB8AC3E}">
        <p14:creationId xmlns:p14="http://schemas.microsoft.com/office/powerpoint/2010/main" val="16148009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left)">
                                      <p:cBhvr>
                                        <p:cTn id="7" dur="1000"/>
                                        <p:tgtEl>
                                          <p:spTgt spid="7"/>
                                        </p:tgtEl>
                                      </p:cBhvr>
                                    </p:animEffect>
                                  </p:childTnLst>
                                </p:cTn>
                              </p:par>
                              <p:par>
                                <p:cTn id="8" presetID="42" presetClass="entr" presetSubtype="0" fill="hold"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fade">
                                      <p:cBhvr>
                                        <p:cTn id="10" dur="1000"/>
                                        <p:tgtEl>
                                          <p:spTgt spid="4"/>
                                        </p:tgtEl>
                                      </p:cBhvr>
                                    </p:animEffect>
                                    <p:anim calcmode="lin" valueType="num">
                                      <p:cBhvr>
                                        <p:cTn id="11" dur="1000" fill="hold"/>
                                        <p:tgtEl>
                                          <p:spTgt spid="4"/>
                                        </p:tgtEl>
                                        <p:attrNameLst>
                                          <p:attrName>ppt_x</p:attrName>
                                        </p:attrNameLst>
                                      </p:cBhvr>
                                      <p:tavLst>
                                        <p:tav tm="0">
                                          <p:val>
                                            <p:strVal val="#ppt_x"/>
                                          </p:val>
                                        </p:tav>
                                        <p:tav tm="100000">
                                          <p:val>
                                            <p:strVal val="#ppt_x"/>
                                          </p:val>
                                        </p:tav>
                                      </p:tavLst>
                                    </p:anim>
                                    <p:anim calcmode="lin" valueType="num">
                                      <p:cBhvr>
                                        <p:cTn id="12"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184FD4CE-3E19-7BEC-56D6-3D950CE6662A}"/>
              </a:ext>
            </a:extLst>
          </p:cNvPr>
          <p:cNvSpPr>
            <a:spLocks noGrp="1"/>
          </p:cNvSpPr>
          <p:nvPr>
            <p:ph type="dt" sz="half" idx="10"/>
            <p:custDataLst>
              <p:tags r:id="rId1"/>
            </p:custDataLst>
          </p:nvPr>
        </p:nvSpPr>
        <p:spPr/>
        <p:txBody>
          <a:bodyPr/>
          <a:lstStyle/>
          <a:p>
            <a:pPr algn="r"/>
            <a:r>
              <a:rPr lang="fr-FR" cap="all" dirty="0"/>
              <a:t>03/03/2026</a:t>
            </a:r>
          </a:p>
        </p:txBody>
      </p:sp>
      <p:sp>
        <p:nvSpPr>
          <p:cNvPr id="5" name="Slide Number Placeholder 4">
            <a:extLst>
              <a:ext uri="{FF2B5EF4-FFF2-40B4-BE49-F238E27FC236}">
                <a16:creationId xmlns:a16="http://schemas.microsoft.com/office/drawing/2014/main" id="{C0536815-1726-D844-7EE6-D46FA4A21BBC}"/>
              </a:ext>
            </a:extLst>
          </p:cNvPr>
          <p:cNvSpPr>
            <a:spLocks noGrp="1"/>
          </p:cNvSpPr>
          <p:nvPr>
            <p:ph type="sldNum" sz="quarter" idx="12"/>
            <p:custDataLst>
              <p:tags r:id="rId2"/>
            </p:custDataLst>
          </p:nvPr>
        </p:nvSpPr>
        <p:spPr/>
        <p:txBody>
          <a:bodyPr/>
          <a:lstStyle/>
          <a:p>
            <a:fld id="{733122C9-A0B9-462F-8757-0847AD287B63}" type="slidenum">
              <a:rPr lang="fr-FR" smtClean="0"/>
              <a:pPr/>
              <a:t>17</a:t>
            </a:fld>
            <a:endParaRPr lang="fr-FR"/>
          </a:p>
        </p:txBody>
      </p:sp>
      <p:sp>
        <p:nvSpPr>
          <p:cNvPr id="2" name="Rectangle 1"/>
          <p:cNvSpPr/>
          <p:nvPr>
            <p:custDataLst>
              <p:tags r:id="rId3"/>
            </p:custDataLst>
          </p:nvPr>
        </p:nvSpPr>
        <p:spPr>
          <a:xfrm>
            <a:off x="474355" y="4774168"/>
            <a:ext cx="1319592" cy="230832"/>
          </a:xfrm>
          <a:prstGeom prst="rect">
            <a:avLst/>
          </a:prstGeom>
        </p:spPr>
        <p:txBody>
          <a:bodyPr wrap="none">
            <a:spAutoFit/>
          </a:bodyPr>
          <a:lstStyle/>
          <a:p>
            <a:pPr defTabSz="914378"/>
            <a:r>
              <a:rPr lang="fr-FR" sz="900" dirty="0">
                <a:solidFill>
                  <a:srgbClr val="000000"/>
                </a:solidFill>
              </a:rPr>
              <a:t>Crous Grenoble Alpes</a:t>
            </a:r>
          </a:p>
        </p:txBody>
      </p:sp>
      <p:sp>
        <p:nvSpPr>
          <p:cNvPr id="7" name="ZoneTexte 6"/>
          <p:cNvSpPr txBox="1"/>
          <p:nvPr>
            <p:custDataLst>
              <p:tags r:id="rId4"/>
            </p:custDataLst>
          </p:nvPr>
        </p:nvSpPr>
        <p:spPr>
          <a:xfrm>
            <a:off x="2023934" y="226552"/>
            <a:ext cx="4736386" cy="369332"/>
          </a:xfrm>
          <a:prstGeom prst="rect">
            <a:avLst/>
          </a:prstGeom>
          <a:noFill/>
        </p:spPr>
        <p:txBody>
          <a:bodyPr wrap="square" rtlCol="0">
            <a:spAutoFit/>
          </a:bodyPr>
          <a:lstStyle/>
          <a:p>
            <a:pPr marL="285750" indent="-285750">
              <a:buFont typeface="Wingdings" panose="05000000000000000000" pitchFamily="2" charset="2"/>
              <a:buChar char="Ø"/>
            </a:pPr>
            <a:r>
              <a:rPr lang="fr-FR" dirty="0"/>
              <a:t>Données fiscales des parents</a:t>
            </a:r>
          </a:p>
        </p:txBody>
      </p:sp>
      <p:pic>
        <p:nvPicPr>
          <p:cNvPr id="6" name="Image 5"/>
          <p:cNvPicPr>
            <a:picLocks noChangeAspect="1"/>
          </p:cNvPicPr>
          <p:nvPr>
            <p:custDataLst>
              <p:tags r:id="rId5"/>
            </p:custDataLst>
          </p:nvPr>
        </p:nvPicPr>
        <p:blipFill>
          <a:blip r:embed="rId7">
            <a:extLst>
              <a:ext uri="{28A0092B-C50C-407E-A947-70E740481C1C}">
                <a14:useLocalDpi xmlns:a14="http://schemas.microsoft.com/office/drawing/2010/main" val="0"/>
              </a:ext>
            </a:extLst>
          </a:blip>
          <a:stretch>
            <a:fillRect/>
          </a:stretch>
        </p:blipFill>
        <p:spPr>
          <a:xfrm>
            <a:off x="986717" y="715618"/>
            <a:ext cx="6998834" cy="3869634"/>
          </a:xfrm>
          <a:prstGeom prst="rect">
            <a:avLst/>
          </a:prstGeom>
        </p:spPr>
      </p:pic>
    </p:spTree>
    <p:extLst>
      <p:ext uri="{BB962C8B-B14F-4D97-AF65-F5344CB8AC3E}">
        <p14:creationId xmlns:p14="http://schemas.microsoft.com/office/powerpoint/2010/main" val="32645138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left)">
                                      <p:cBhvr>
                                        <p:cTn id="7" dur="1000"/>
                                        <p:tgtEl>
                                          <p:spTgt spid="7"/>
                                        </p:tgtEl>
                                      </p:cBhvr>
                                    </p:animEffect>
                                  </p:childTnLst>
                                </p:cTn>
                              </p:par>
                            </p:childTnLst>
                          </p:cTn>
                        </p:par>
                        <p:par>
                          <p:cTn id="8" fill="hold">
                            <p:stCondLst>
                              <p:cond delay="1000"/>
                            </p:stCondLst>
                            <p:childTnLst>
                              <p:par>
                                <p:cTn id="9" presetID="42" presetClass="entr" presetSubtype="0"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1000"/>
                                        <p:tgtEl>
                                          <p:spTgt spid="6"/>
                                        </p:tgtEl>
                                      </p:cBhvr>
                                    </p:animEffect>
                                    <p:anim calcmode="lin" valueType="num">
                                      <p:cBhvr>
                                        <p:cTn id="12" dur="1000" fill="hold"/>
                                        <p:tgtEl>
                                          <p:spTgt spid="6"/>
                                        </p:tgtEl>
                                        <p:attrNameLst>
                                          <p:attrName>ppt_x</p:attrName>
                                        </p:attrNameLst>
                                      </p:cBhvr>
                                      <p:tavLst>
                                        <p:tav tm="0">
                                          <p:val>
                                            <p:strVal val="#ppt_x"/>
                                          </p:val>
                                        </p:tav>
                                        <p:tav tm="100000">
                                          <p:val>
                                            <p:strVal val="#ppt_x"/>
                                          </p:val>
                                        </p:tav>
                                      </p:tavLst>
                                    </p:anim>
                                    <p:anim calcmode="lin" valueType="num">
                                      <p:cBhvr>
                                        <p:cTn id="13"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e la date 3"/>
          <p:cNvSpPr>
            <a:spLocks noGrp="1"/>
          </p:cNvSpPr>
          <p:nvPr>
            <p:ph type="dt" sz="half" idx="10"/>
            <p:custDataLst>
              <p:tags r:id="rId1"/>
            </p:custDataLst>
          </p:nvPr>
        </p:nvSpPr>
        <p:spPr/>
        <p:txBody>
          <a:bodyPr/>
          <a:lstStyle/>
          <a:p>
            <a:pPr algn="r"/>
            <a:r>
              <a:rPr lang="fr-FR" cap="all" dirty="0"/>
              <a:t>03/03/2026</a:t>
            </a:r>
          </a:p>
        </p:txBody>
      </p:sp>
      <p:sp>
        <p:nvSpPr>
          <p:cNvPr id="5" name="Espace réservé du pied de page 4"/>
          <p:cNvSpPr>
            <a:spLocks noGrp="1"/>
          </p:cNvSpPr>
          <p:nvPr>
            <p:ph type="ftr" sz="quarter" idx="11"/>
            <p:custDataLst>
              <p:tags r:id="rId2"/>
            </p:custDataLst>
          </p:nvPr>
        </p:nvSpPr>
        <p:spPr/>
        <p:txBody>
          <a:bodyPr/>
          <a:lstStyle/>
          <a:p>
            <a:r>
              <a:rPr lang="fr-FR" dirty="0"/>
              <a:t>Crous Grenoble Alpes</a:t>
            </a:r>
          </a:p>
        </p:txBody>
      </p:sp>
      <p:sp>
        <p:nvSpPr>
          <p:cNvPr id="6" name="Espace réservé du numéro de diapositive 5"/>
          <p:cNvSpPr>
            <a:spLocks noGrp="1"/>
          </p:cNvSpPr>
          <p:nvPr>
            <p:ph type="sldNum" sz="quarter" idx="12"/>
            <p:custDataLst>
              <p:tags r:id="rId3"/>
            </p:custDataLst>
          </p:nvPr>
        </p:nvSpPr>
        <p:spPr/>
        <p:txBody>
          <a:bodyPr/>
          <a:lstStyle/>
          <a:p>
            <a:fld id="{733122C9-A0B9-462F-8757-0847AD287B63}" type="slidenum">
              <a:rPr lang="fr-FR" smtClean="0"/>
              <a:pPr/>
              <a:t>18</a:t>
            </a:fld>
            <a:endParaRPr lang="fr-FR"/>
          </a:p>
        </p:txBody>
      </p:sp>
      <p:sp>
        <p:nvSpPr>
          <p:cNvPr id="7" name="ZoneTexte 6"/>
          <p:cNvSpPr txBox="1"/>
          <p:nvPr>
            <p:custDataLst>
              <p:tags r:id="rId4"/>
            </p:custDataLst>
          </p:nvPr>
        </p:nvSpPr>
        <p:spPr>
          <a:xfrm>
            <a:off x="553280" y="1004220"/>
            <a:ext cx="7992848" cy="646331"/>
          </a:xfrm>
          <a:prstGeom prst="rect">
            <a:avLst/>
          </a:prstGeom>
          <a:noFill/>
        </p:spPr>
        <p:txBody>
          <a:bodyPr wrap="square" rtlCol="0">
            <a:spAutoFit/>
          </a:bodyPr>
          <a:lstStyle/>
          <a:p>
            <a:pPr algn="just"/>
            <a:r>
              <a:rPr lang="fr-FR" dirty="0"/>
              <a:t>Pour cette étape, vous devez avoir l’avis fiscal de vos parents sur les revenus de N-2 (2025 sur les revenus 2024)</a:t>
            </a:r>
          </a:p>
        </p:txBody>
      </p:sp>
      <p:sp>
        <p:nvSpPr>
          <p:cNvPr id="8" name="ZoneTexte 7"/>
          <p:cNvSpPr txBox="1"/>
          <p:nvPr>
            <p:custDataLst>
              <p:tags r:id="rId5"/>
            </p:custDataLst>
          </p:nvPr>
        </p:nvSpPr>
        <p:spPr>
          <a:xfrm>
            <a:off x="523463" y="1900739"/>
            <a:ext cx="8052482" cy="1200329"/>
          </a:xfrm>
          <a:prstGeom prst="rect">
            <a:avLst/>
          </a:prstGeom>
          <a:noFill/>
        </p:spPr>
        <p:txBody>
          <a:bodyPr wrap="square" rtlCol="0">
            <a:spAutoFit/>
          </a:bodyPr>
          <a:lstStyle/>
          <a:p>
            <a:pPr algn="just"/>
            <a:r>
              <a:rPr lang="fr-FR" dirty="0"/>
              <a:t>Un avis fiscal c’est le document qui permet à chaque contribuable de justifier du montant des revenus qu'il a déclarés pour une année. </a:t>
            </a:r>
          </a:p>
          <a:p>
            <a:pPr algn="just"/>
            <a:r>
              <a:rPr lang="fr-FR" dirty="0"/>
              <a:t>Toute personne vivant en France doit déclarer ses ressources même si elle ne travaille pas.</a:t>
            </a:r>
          </a:p>
        </p:txBody>
      </p:sp>
      <p:sp>
        <p:nvSpPr>
          <p:cNvPr id="9" name="ZoneTexte 8"/>
          <p:cNvSpPr txBox="1"/>
          <p:nvPr>
            <p:custDataLst>
              <p:tags r:id="rId6"/>
            </p:custDataLst>
          </p:nvPr>
        </p:nvSpPr>
        <p:spPr>
          <a:xfrm>
            <a:off x="536714" y="3301364"/>
            <a:ext cx="8009414" cy="646331"/>
          </a:xfrm>
          <a:prstGeom prst="rect">
            <a:avLst/>
          </a:prstGeom>
          <a:noFill/>
        </p:spPr>
        <p:txBody>
          <a:bodyPr wrap="square" rtlCol="0">
            <a:spAutoFit/>
          </a:bodyPr>
          <a:lstStyle/>
          <a:p>
            <a:pPr algn="just"/>
            <a:r>
              <a:rPr lang="fr-FR" dirty="0"/>
              <a:t>Les parents mariés ou pacsés ont le même avis fiscal contrairement aux parents séparés ou en union libre.</a:t>
            </a:r>
          </a:p>
        </p:txBody>
      </p:sp>
    </p:spTree>
    <p:extLst>
      <p:ext uri="{BB962C8B-B14F-4D97-AF65-F5344CB8AC3E}">
        <p14:creationId xmlns:p14="http://schemas.microsoft.com/office/powerpoint/2010/main" val="15606352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left)">
                                      <p:cBhvr>
                                        <p:cTn id="7" dur="1000"/>
                                        <p:tgtEl>
                                          <p:spTgt spid="7"/>
                                        </p:tgtEl>
                                      </p:cBhvr>
                                    </p:animEffect>
                                  </p:childTnLst>
                                </p:cTn>
                              </p:par>
                            </p:childTnLst>
                          </p:cTn>
                        </p:par>
                        <p:par>
                          <p:cTn id="8" fill="hold">
                            <p:stCondLst>
                              <p:cond delay="1000"/>
                            </p:stCondLst>
                            <p:childTnLst>
                              <p:par>
                                <p:cTn id="9" presetID="22" presetClass="entr" presetSubtype="8" fill="hold" grpId="0" nodeType="afterEffect">
                                  <p:stCondLst>
                                    <p:cond delay="500"/>
                                  </p:stCondLst>
                                  <p:childTnLst>
                                    <p:set>
                                      <p:cBhvr>
                                        <p:cTn id="10" dur="1" fill="hold">
                                          <p:stCondLst>
                                            <p:cond delay="0"/>
                                          </p:stCondLst>
                                        </p:cTn>
                                        <p:tgtEl>
                                          <p:spTgt spid="8"/>
                                        </p:tgtEl>
                                        <p:attrNameLst>
                                          <p:attrName>style.visibility</p:attrName>
                                        </p:attrNameLst>
                                      </p:cBhvr>
                                      <p:to>
                                        <p:strVal val="visible"/>
                                      </p:to>
                                    </p:set>
                                    <p:animEffect transition="in" filter="wipe(left)">
                                      <p:cBhvr>
                                        <p:cTn id="11" dur="1000"/>
                                        <p:tgtEl>
                                          <p:spTgt spid="8"/>
                                        </p:tgtEl>
                                      </p:cBhvr>
                                    </p:animEffect>
                                  </p:childTnLst>
                                </p:cTn>
                              </p:par>
                            </p:childTnLst>
                          </p:cTn>
                        </p:par>
                        <p:par>
                          <p:cTn id="12" fill="hold">
                            <p:stCondLst>
                              <p:cond delay="2500"/>
                            </p:stCondLst>
                            <p:childTnLst>
                              <p:par>
                                <p:cTn id="13" presetID="22" presetClass="entr" presetSubtype="8" fill="hold" grpId="0" nodeType="afterEffect">
                                  <p:stCondLst>
                                    <p:cond delay="500"/>
                                  </p:stCondLst>
                                  <p:childTnLst>
                                    <p:set>
                                      <p:cBhvr>
                                        <p:cTn id="14" dur="1" fill="hold">
                                          <p:stCondLst>
                                            <p:cond delay="0"/>
                                          </p:stCondLst>
                                        </p:cTn>
                                        <p:tgtEl>
                                          <p:spTgt spid="9"/>
                                        </p:tgtEl>
                                        <p:attrNameLst>
                                          <p:attrName>style.visibility</p:attrName>
                                        </p:attrNameLst>
                                      </p:cBhvr>
                                      <p:to>
                                        <p:strVal val="visible"/>
                                      </p:to>
                                    </p:set>
                                    <p:animEffect transition="in" filter="wipe(left)">
                                      <p:cBhvr>
                                        <p:cTn id="15" dur="1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9"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e la date 3"/>
          <p:cNvSpPr>
            <a:spLocks noGrp="1"/>
          </p:cNvSpPr>
          <p:nvPr>
            <p:ph type="dt" sz="half" idx="10"/>
            <p:custDataLst>
              <p:tags r:id="rId1"/>
            </p:custDataLst>
          </p:nvPr>
        </p:nvSpPr>
        <p:spPr/>
        <p:txBody>
          <a:bodyPr/>
          <a:lstStyle/>
          <a:p>
            <a:pPr algn="r"/>
            <a:r>
              <a:rPr lang="fr-FR" cap="all" dirty="0"/>
              <a:t>03/03/2026</a:t>
            </a:r>
          </a:p>
        </p:txBody>
      </p:sp>
      <p:sp>
        <p:nvSpPr>
          <p:cNvPr id="5" name="Espace réservé du pied de page 4"/>
          <p:cNvSpPr>
            <a:spLocks noGrp="1"/>
          </p:cNvSpPr>
          <p:nvPr>
            <p:ph type="ftr" sz="quarter" idx="11"/>
            <p:custDataLst>
              <p:tags r:id="rId2"/>
            </p:custDataLst>
          </p:nvPr>
        </p:nvSpPr>
        <p:spPr/>
        <p:txBody>
          <a:bodyPr/>
          <a:lstStyle/>
          <a:p>
            <a:r>
              <a:rPr lang="fr-FR" dirty="0"/>
              <a:t>Crous Grenoble Alpes</a:t>
            </a:r>
          </a:p>
        </p:txBody>
      </p:sp>
      <p:sp>
        <p:nvSpPr>
          <p:cNvPr id="6" name="Espace réservé du numéro de diapositive 5"/>
          <p:cNvSpPr>
            <a:spLocks noGrp="1"/>
          </p:cNvSpPr>
          <p:nvPr>
            <p:ph type="sldNum" sz="quarter" idx="12"/>
            <p:custDataLst>
              <p:tags r:id="rId3"/>
            </p:custDataLst>
          </p:nvPr>
        </p:nvSpPr>
        <p:spPr/>
        <p:txBody>
          <a:bodyPr/>
          <a:lstStyle/>
          <a:p>
            <a:fld id="{733122C9-A0B9-462F-8757-0847AD287B63}" type="slidenum">
              <a:rPr lang="fr-FR" smtClean="0"/>
              <a:pPr/>
              <a:t>19</a:t>
            </a:fld>
            <a:endParaRPr lang="fr-FR"/>
          </a:p>
        </p:txBody>
      </p:sp>
      <p:sp>
        <p:nvSpPr>
          <p:cNvPr id="7" name="ZoneTexte 6"/>
          <p:cNvSpPr txBox="1"/>
          <p:nvPr>
            <p:custDataLst>
              <p:tags r:id="rId4"/>
            </p:custDataLst>
          </p:nvPr>
        </p:nvSpPr>
        <p:spPr>
          <a:xfrm>
            <a:off x="1061811" y="497192"/>
            <a:ext cx="7633699" cy="369332"/>
          </a:xfrm>
          <a:prstGeom prst="rect">
            <a:avLst/>
          </a:prstGeom>
          <a:noFill/>
        </p:spPr>
        <p:txBody>
          <a:bodyPr wrap="square" rtlCol="0">
            <a:spAutoFit/>
          </a:bodyPr>
          <a:lstStyle/>
          <a:p>
            <a:pPr marL="285750" indent="-285750">
              <a:buFont typeface="Wingdings" panose="05000000000000000000" pitchFamily="2" charset="2"/>
              <a:buChar char="Ø"/>
            </a:pPr>
            <a:r>
              <a:rPr lang="fr-FR" dirty="0"/>
              <a:t>Le numéro à renseigner se trouve sur la première page de l’avis fiscal</a:t>
            </a:r>
          </a:p>
        </p:txBody>
      </p:sp>
      <p:pic>
        <p:nvPicPr>
          <p:cNvPr id="8" name="Image 7"/>
          <p:cNvPicPr>
            <a:picLocks noChangeAspect="1"/>
          </p:cNvPicPr>
          <p:nvPr>
            <p:custDataLst>
              <p:tags r:id="rId5"/>
            </p:custDataLst>
          </p:nvPr>
        </p:nvPicPr>
        <p:blipFill>
          <a:blip r:embed="rId7">
            <a:extLst>
              <a:ext uri="{28A0092B-C50C-407E-A947-70E740481C1C}">
                <a14:useLocalDpi xmlns:a14="http://schemas.microsoft.com/office/drawing/2010/main" val="0"/>
              </a:ext>
            </a:extLst>
          </a:blip>
          <a:stretch>
            <a:fillRect/>
          </a:stretch>
        </p:blipFill>
        <p:spPr>
          <a:xfrm>
            <a:off x="1228108" y="1027043"/>
            <a:ext cx="6134100" cy="3578087"/>
          </a:xfrm>
          <a:prstGeom prst="rect">
            <a:avLst/>
          </a:prstGeom>
        </p:spPr>
      </p:pic>
    </p:spTree>
    <p:extLst>
      <p:ext uri="{BB962C8B-B14F-4D97-AF65-F5344CB8AC3E}">
        <p14:creationId xmlns:p14="http://schemas.microsoft.com/office/powerpoint/2010/main" val="11063439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left)">
                                      <p:cBhvr>
                                        <p:cTn id="7" dur="750"/>
                                        <p:tgtEl>
                                          <p:spTgt spid="7"/>
                                        </p:tgtEl>
                                      </p:cBhvr>
                                    </p:animEffect>
                                  </p:childTnLst>
                                </p:cTn>
                              </p:par>
                            </p:childTnLst>
                          </p:cTn>
                        </p:par>
                        <p:par>
                          <p:cTn id="8" fill="hold">
                            <p:stCondLst>
                              <p:cond delay="750"/>
                            </p:stCondLst>
                            <p:childTnLst>
                              <p:par>
                                <p:cTn id="9" presetID="42" presetClass="entr" presetSubtype="0" fill="hold"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fade">
                                      <p:cBhvr>
                                        <p:cTn id="11" dur="1000"/>
                                        <p:tgtEl>
                                          <p:spTgt spid="8"/>
                                        </p:tgtEl>
                                      </p:cBhvr>
                                    </p:animEffect>
                                    <p:anim calcmode="lin" valueType="num">
                                      <p:cBhvr>
                                        <p:cTn id="12" dur="1000" fill="hold"/>
                                        <p:tgtEl>
                                          <p:spTgt spid="8"/>
                                        </p:tgtEl>
                                        <p:attrNameLst>
                                          <p:attrName>ppt_x</p:attrName>
                                        </p:attrNameLst>
                                      </p:cBhvr>
                                      <p:tavLst>
                                        <p:tav tm="0">
                                          <p:val>
                                            <p:strVal val="#ppt_x"/>
                                          </p:val>
                                        </p:tav>
                                        <p:tav tm="100000">
                                          <p:val>
                                            <p:strVal val="#ppt_x"/>
                                          </p:val>
                                        </p:tav>
                                      </p:tavLst>
                                    </p:anim>
                                    <p:anim calcmode="lin" valueType="num">
                                      <p:cBhvr>
                                        <p:cTn id="13" dur="10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custDataLst>
              <p:tags r:id="rId1"/>
            </p:custDataLst>
          </p:nvPr>
        </p:nvSpPr>
        <p:spPr>
          <a:xfrm>
            <a:off x="7815160" y="4783500"/>
            <a:ext cx="968840" cy="360000"/>
          </a:xfrm>
        </p:spPr>
        <p:txBody>
          <a:bodyPr/>
          <a:lstStyle/>
          <a:p>
            <a:pPr algn="r" defTabSz="914378"/>
            <a:r>
              <a:rPr lang="fr-FR" cap="all" dirty="0"/>
              <a:t>31/03/2023</a:t>
            </a:r>
            <a:endParaRPr lang="fr-FR" cap="all" dirty="0">
              <a:solidFill>
                <a:srgbClr val="000000"/>
              </a:solidFill>
            </a:endParaRPr>
          </a:p>
        </p:txBody>
      </p:sp>
      <p:sp>
        <p:nvSpPr>
          <p:cNvPr id="3" name="Espace réservé du pied de page 2"/>
          <p:cNvSpPr>
            <a:spLocks noGrp="1"/>
          </p:cNvSpPr>
          <p:nvPr>
            <p:ph type="ftr" sz="quarter" idx="11"/>
            <p:custDataLst>
              <p:tags r:id="rId2"/>
            </p:custDataLst>
          </p:nvPr>
        </p:nvSpPr>
        <p:spPr/>
        <p:txBody>
          <a:bodyPr/>
          <a:lstStyle/>
          <a:p>
            <a:pPr defTabSz="914378"/>
            <a:r>
              <a:rPr lang="fr-FR" dirty="0">
                <a:solidFill>
                  <a:srgbClr val="000000"/>
                </a:solidFill>
              </a:rPr>
              <a:t>Crous </a:t>
            </a:r>
            <a:r>
              <a:rPr lang="fr-FR">
                <a:solidFill>
                  <a:srgbClr val="000000"/>
                </a:solidFill>
              </a:rPr>
              <a:t>Grenoble Alpes</a:t>
            </a:r>
            <a:endParaRPr lang="fr-FR" dirty="0">
              <a:solidFill>
                <a:srgbClr val="000000"/>
              </a:solidFill>
            </a:endParaRPr>
          </a:p>
        </p:txBody>
      </p:sp>
      <p:sp>
        <p:nvSpPr>
          <p:cNvPr id="4" name="Espace réservé du numéro de diapositive 3"/>
          <p:cNvSpPr>
            <a:spLocks noGrp="1"/>
          </p:cNvSpPr>
          <p:nvPr>
            <p:ph type="sldNum" sz="quarter" idx="12"/>
            <p:custDataLst>
              <p:tags r:id="rId3"/>
            </p:custDataLst>
          </p:nvPr>
        </p:nvSpPr>
        <p:spPr/>
        <p:txBody>
          <a:bodyPr/>
          <a:lstStyle/>
          <a:p>
            <a:pPr defTabSz="914378"/>
            <a:fld id="{733122C9-A0B9-462F-8757-0847AD287B63}" type="slidenum">
              <a:rPr lang="fr-FR">
                <a:solidFill>
                  <a:srgbClr val="000000"/>
                </a:solidFill>
              </a:rPr>
              <a:pPr defTabSz="914378"/>
              <a:t>2</a:t>
            </a:fld>
            <a:endParaRPr lang="fr-FR">
              <a:solidFill>
                <a:srgbClr val="000000"/>
              </a:solidFill>
            </a:endParaRPr>
          </a:p>
        </p:txBody>
      </p:sp>
      <p:sp>
        <p:nvSpPr>
          <p:cNvPr id="6" name="ZoneTexte 5">
            <a:extLst>
              <a:ext uri="{FF2B5EF4-FFF2-40B4-BE49-F238E27FC236}">
                <a16:creationId xmlns:a16="http://schemas.microsoft.com/office/drawing/2014/main" id="{ED250847-FC63-4499-A9D5-C56278037728}"/>
              </a:ext>
            </a:extLst>
          </p:cNvPr>
          <p:cNvSpPr txBox="1"/>
          <p:nvPr>
            <p:custDataLst>
              <p:tags r:id="rId4"/>
            </p:custDataLst>
          </p:nvPr>
        </p:nvSpPr>
        <p:spPr>
          <a:xfrm>
            <a:off x="801384" y="944602"/>
            <a:ext cx="7815085" cy="369332"/>
          </a:xfrm>
          <a:prstGeom prst="rect">
            <a:avLst/>
          </a:prstGeom>
          <a:noFill/>
        </p:spPr>
        <p:txBody>
          <a:bodyPr wrap="square" rtlCol="0">
            <a:spAutoFit/>
          </a:bodyPr>
          <a:lstStyle/>
          <a:p>
            <a:r>
              <a:rPr lang="fr-FR" b="1" dirty="0">
                <a:latin typeface="Arial" panose="020B0604020202020204" pitchFamily="34" charset="0"/>
                <a:cs typeface="Arial" panose="020B0604020202020204" pitchFamily="34" charset="0"/>
              </a:rPr>
              <a:t>Première étape : se connecter à son espace </a:t>
            </a:r>
            <a:r>
              <a:rPr lang="fr-FR" b="1" dirty="0" err="1">
                <a:latin typeface="Arial" panose="020B0604020202020204" pitchFamily="34" charset="0"/>
                <a:cs typeface="Arial" panose="020B0604020202020204" pitchFamily="34" charset="0"/>
              </a:rPr>
              <a:t>Messervices.étudiant</a:t>
            </a:r>
            <a:r>
              <a:rPr lang="fr-FR" b="1" dirty="0">
                <a:latin typeface="Arial" panose="020B0604020202020204" pitchFamily="34" charset="0"/>
                <a:cs typeface="Arial" panose="020B0604020202020204" pitchFamily="34" charset="0"/>
              </a:rPr>
              <a:t> </a:t>
            </a:r>
          </a:p>
        </p:txBody>
      </p:sp>
      <p:sp>
        <p:nvSpPr>
          <p:cNvPr id="5" name="ZoneTexte 4"/>
          <p:cNvSpPr txBox="1"/>
          <p:nvPr>
            <p:custDataLst>
              <p:tags r:id="rId5"/>
            </p:custDataLst>
          </p:nvPr>
        </p:nvSpPr>
        <p:spPr>
          <a:xfrm>
            <a:off x="612900" y="1752310"/>
            <a:ext cx="7613151" cy="369332"/>
          </a:xfrm>
          <a:prstGeom prst="rect">
            <a:avLst/>
          </a:prstGeom>
          <a:noFill/>
        </p:spPr>
        <p:txBody>
          <a:bodyPr wrap="square" rtlCol="0">
            <a:spAutoFit/>
          </a:bodyPr>
          <a:lstStyle/>
          <a:p>
            <a:pPr marL="285750" indent="-285750">
              <a:buFont typeface="Wingdings" panose="05000000000000000000" pitchFamily="2" charset="2"/>
              <a:buChar char="Ø"/>
            </a:pPr>
            <a:r>
              <a:rPr lang="fr-FR" dirty="0"/>
              <a:t> Allez sur le site </a:t>
            </a:r>
            <a:r>
              <a:rPr lang="fr-FR" dirty="0">
                <a:hlinkClick r:id="rId8"/>
              </a:rPr>
              <a:t>www.messervices.etudiant.gouv.fr</a:t>
            </a:r>
            <a:r>
              <a:rPr lang="fr-FR" dirty="0"/>
              <a:t> </a:t>
            </a:r>
          </a:p>
        </p:txBody>
      </p:sp>
      <p:sp>
        <p:nvSpPr>
          <p:cNvPr id="7" name="ZoneTexte 6"/>
          <p:cNvSpPr txBox="1"/>
          <p:nvPr>
            <p:custDataLst>
              <p:tags r:id="rId6"/>
            </p:custDataLst>
          </p:nvPr>
        </p:nvSpPr>
        <p:spPr>
          <a:xfrm>
            <a:off x="612900" y="2560018"/>
            <a:ext cx="8003569" cy="646331"/>
          </a:xfrm>
          <a:prstGeom prst="rect">
            <a:avLst/>
          </a:prstGeom>
          <a:noFill/>
        </p:spPr>
        <p:txBody>
          <a:bodyPr wrap="square" rtlCol="0">
            <a:spAutoFit/>
          </a:bodyPr>
          <a:lstStyle/>
          <a:p>
            <a:pPr marL="285750" indent="-285750">
              <a:buFont typeface="Wingdings" panose="05000000000000000000" pitchFamily="2" charset="2"/>
              <a:buChar char="Ø"/>
            </a:pPr>
            <a:r>
              <a:rPr lang="fr-FR" dirty="0"/>
              <a:t>Cliquez sur connexion et mettez votre identifiant (mail utilisé pour </a:t>
            </a:r>
            <a:r>
              <a:rPr lang="fr-FR" dirty="0" err="1"/>
              <a:t>parcoursup</a:t>
            </a:r>
            <a:r>
              <a:rPr lang="fr-FR" dirty="0"/>
              <a:t>) et cliquez sur mot de passe oublié pour en créer un nouveau</a:t>
            </a:r>
          </a:p>
        </p:txBody>
      </p:sp>
    </p:spTree>
    <p:extLst>
      <p:ext uri="{BB962C8B-B14F-4D97-AF65-F5344CB8AC3E}">
        <p14:creationId xmlns:p14="http://schemas.microsoft.com/office/powerpoint/2010/main" val="7989385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1000"/>
                                        <p:tgtEl>
                                          <p:spTgt spid="6"/>
                                        </p:tgtEl>
                                      </p:cBhvr>
                                    </p:animEffect>
                                  </p:childTnLst>
                                </p:cTn>
                              </p:par>
                            </p:childTnLst>
                          </p:cTn>
                        </p:par>
                        <p:par>
                          <p:cTn id="8" fill="hold">
                            <p:stCondLst>
                              <p:cond delay="1000"/>
                            </p:stCondLst>
                            <p:childTnLst>
                              <p:par>
                                <p:cTn id="9" presetID="42" presetClass="entr" presetSubtype="0" fill="hold" nodeType="afterEffect">
                                  <p:stCondLst>
                                    <p:cond delay="0"/>
                                  </p:stCondLst>
                                  <p:childTnLst>
                                    <p:set>
                                      <p:cBhvr>
                                        <p:cTn id="10" dur="1" fill="hold">
                                          <p:stCondLst>
                                            <p:cond delay="0"/>
                                          </p:stCondLst>
                                        </p:cTn>
                                        <p:tgtEl>
                                          <p:spTgt spid="5">
                                            <p:txEl>
                                              <p:pRg st="0" end="0"/>
                                            </p:txEl>
                                          </p:spTgt>
                                        </p:tgtEl>
                                        <p:attrNameLst>
                                          <p:attrName>style.visibility</p:attrName>
                                        </p:attrNameLst>
                                      </p:cBhvr>
                                      <p:to>
                                        <p:strVal val="visible"/>
                                      </p:to>
                                    </p:set>
                                    <p:animEffect transition="in" filter="fade">
                                      <p:cBhvr>
                                        <p:cTn id="11" dur="1000"/>
                                        <p:tgtEl>
                                          <p:spTgt spid="5">
                                            <p:txEl>
                                              <p:pRg st="0" end="0"/>
                                            </p:txEl>
                                          </p:spTgt>
                                        </p:tgtEl>
                                      </p:cBhvr>
                                    </p:animEffect>
                                    <p:anim calcmode="lin" valueType="num">
                                      <p:cBhvr>
                                        <p:cTn id="12" dur="10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13" dur="1000" fill="hold"/>
                                        <p:tgtEl>
                                          <p:spTgt spid="5">
                                            <p:txEl>
                                              <p:pRg st="0" end="0"/>
                                            </p:txEl>
                                          </p:spTgt>
                                        </p:tgtEl>
                                        <p:attrNameLst>
                                          <p:attrName>ppt_y</p:attrName>
                                        </p:attrNameLst>
                                      </p:cBhvr>
                                      <p:tavLst>
                                        <p:tav tm="0">
                                          <p:val>
                                            <p:strVal val="#ppt_y+.1"/>
                                          </p:val>
                                        </p:tav>
                                        <p:tav tm="100000">
                                          <p:val>
                                            <p:strVal val="#ppt_y"/>
                                          </p:val>
                                        </p:tav>
                                      </p:tavLst>
                                    </p:anim>
                                  </p:childTnLst>
                                </p:cTn>
                              </p:par>
                            </p:childTnLst>
                          </p:cTn>
                        </p:par>
                        <p:par>
                          <p:cTn id="14" fill="hold">
                            <p:stCondLst>
                              <p:cond delay="2000"/>
                            </p:stCondLst>
                            <p:childTnLst>
                              <p:par>
                                <p:cTn id="15" presetID="42" presetClass="entr" presetSubtype="0" fill="hold" grpId="0" nodeType="after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fade">
                                      <p:cBhvr>
                                        <p:cTn id="17" dur="1000"/>
                                        <p:tgtEl>
                                          <p:spTgt spid="7"/>
                                        </p:tgtEl>
                                      </p:cBhvr>
                                    </p:animEffect>
                                    <p:anim calcmode="lin" valueType="num">
                                      <p:cBhvr>
                                        <p:cTn id="18" dur="1000" fill="hold"/>
                                        <p:tgtEl>
                                          <p:spTgt spid="7"/>
                                        </p:tgtEl>
                                        <p:attrNameLst>
                                          <p:attrName>ppt_x</p:attrName>
                                        </p:attrNameLst>
                                      </p:cBhvr>
                                      <p:tavLst>
                                        <p:tav tm="0">
                                          <p:val>
                                            <p:strVal val="#ppt_x"/>
                                          </p:val>
                                        </p:tav>
                                        <p:tav tm="100000">
                                          <p:val>
                                            <p:strVal val="#ppt_x"/>
                                          </p:val>
                                        </p:tav>
                                      </p:tavLst>
                                    </p:anim>
                                    <p:anim calcmode="lin" valueType="num">
                                      <p:cBhvr>
                                        <p:cTn id="19"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e la date 3"/>
          <p:cNvSpPr>
            <a:spLocks noGrp="1"/>
          </p:cNvSpPr>
          <p:nvPr>
            <p:ph type="dt" sz="half" idx="10"/>
            <p:custDataLst>
              <p:tags r:id="rId1"/>
            </p:custDataLst>
          </p:nvPr>
        </p:nvSpPr>
        <p:spPr/>
        <p:txBody>
          <a:bodyPr/>
          <a:lstStyle/>
          <a:p>
            <a:pPr algn="r"/>
            <a:r>
              <a:rPr lang="fr-FR" cap="all" dirty="0"/>
              <a:t>03/03/2026</a:t>
            </a:r>
          </a:p>
        </p:txBody>
      </p:sp>
      <p:sp>
        <p:nvSpPr>
          <p:cNvPr id="5" name="Espace réservé du pied de page 4"/>
          <p:cNvSpPr>
            <a:spLocks noGrp="1"/>
          </p:cNvSpPr>
          <p:nvPr>
            <p:ph type="ftr" sz="quarter" idx="11"/>
            <p:custDataLst>
              <p:tags r:id="rId2"/>
            </p:custDataLst>
          </p:nvPr>
        </p:nvSpPr>
        <p:spPr/>
        <p:txBody>
          <a:bodyPr/>
          <a:lstStyle/>
          <a:p>
            <a:r>
              <a:rPr lang="fr-FR" dirty="0"/>
              <a:t>Crous Grenoble Alpes</a:t>
            </a:r>
          </a:p>
        </p:txBody>
      </p:sp>
      <p:sp>
        <p:nvSpPr>
          <p:cNvPr id="6" name="Espace réservé du numéro de diapositive 5"/>
          <p:cNvSpPr>
            <a:spLocks noGrp="1"/>
          </p:cNvSpPr>
          <p:nvPr>
            <p:ph type="sldNum" sz="quarter" idx="12"/>
            <p:custDataLst>
              <p:tags r:id="rId3"/>
            </p:custDataLst>
          </p:nvPr>
        </p:nvSpPr>
        <p:spPr/>
        <p:txBody>
          <a:bodyPr/>
          <a:lstStyle/>
          <a:p>
            <a:fld id="{733122C9-A0B9-462F-8757-0847AD287B63}" type="slidenum">
              <a:rPr lang="fr-FR" smtClean="0"/>
              <a:pPr/>
              <a:t>20</a:t>
            </a:fld>
            <a:endParaRPr lang="fr-FR"/>
          </a:p>
        </p:txBody>
      </p:sp>
      <p:sp>
        <p:nvSpPr>
          <p:cNvPr id="8" name="ZoneTexte 7"/>
          <p:cNvSpPr txBox="1"/>
          <p:nvPr>
            <p:custDataLst>
              <p:tags r:id="rId4"/>
            </p:custDataLst>
          </p:nvPr>
        </p:nvSpPr>
        <p:spPr>
          <a:xfrm>
            <a:off x="1582220" y="2195085"/>
            <a:ext cx="6893960" cy="2031325"/>
          </a:xfrm>
          <a:prstGeom prst="rect">
            <a:avLst/>
          </a:prstGeom>
          <a:noFill/>
        </p:spPr>
        <p:txBody>
          <a:bodyPr wrap="square" rtlCol="0">
            <a:spAutoFit/>
          </a:bodyPr>
          <a:lstStyle/>
          <a:p>
            <a:r>
              <a:rPr lang="fr-FR" dirty="0"/>
              <a:t>Si vous ne disposez pas de l’avis fiscal d’un des deux parents:</a:t>
            </a:r>
          </a:p>
          <a:p>
            <a:pPr marL="285750" indent="-285750">
              <a:buFont typeface="Wingdings" panose="05000000000000000000" pitchFamily="2" charset="2"/>
              <a:buChar char="Ø"/>
            </a:pPr>
            <a:r>
              <a:rPr lang="fr-FR" dirty="0"/>
              <a:t>Mettrez une suite de 13 chiffres ex 1234567890000</a:t>
            </a:r>
          </a:p>
          <a:p>
            <a:pPr marL="285750" indent="-285750">
              <a:buFont typeface="Wingdings" panose="05000000000000000000" pitchFamily="2" charset="2"/>
              <a:buChar char="Ø"/>
            </a:pPr>
            <a:r>
              <a:rPr lang="fr-FR" dirty="0"/>
              <a:t>Cliquez ensuite sur "récupérer les données</a:t>
            </a:r>
          </a:p>
          <a:p>
            <a:pPr marL="285750" indent="-285750">
              <a:buFont typeface="Wingdings" panose="05000000000000000000" pitchFamily="2" charset="2"/>
              <a:buChar char="Ø"/>
            </a:pPr>
            <a:r>
              <a:rPr lang="fr-FR" dirty="0"/>
              <a:t>Faites la même manipulation deux autres fois avec 2 autres séries de 13 chiffres.</a:t>
            </a:r>
          </a:p>
          <a:p>
            <a:pPr marL="285750" indent="-285750">
              <a:buFont typeface="Wingdings" panose="05000000000000000000" pitchFamily="2" charset="2"/>
              <a:buChar char="Ø"/>
            </a:pPr>
            <a:r>
              <a:rPr lang="fr-FR" dirty="0"/>
              <a:t>Mettre le revenu brut global à 0€ et valider.</a:t>
            </a:r>
          </a:p>
          <a:p>
            <a:endParaRPr lang="fr-FR" dirty="0"/>
          </a:p>
        </p:txBody>
      </p:sp>
      <p:sp>
        <p:nvSpPr>
          <p:cNvPr id="9" name="ZoneTexte 8"/>
          <p:cNvSpPr txBox="1"/>
          <p:nvPr>
            <p:custDataLst>
              <p:tags r:id="rId5"/>
            </p:custDataLst>
          </p:nvPr>
        </p:nvSpPr>
        <p:spPr>
          <a:xfrm>
            <a:off x="360000" y="753336"/>
            <a:ext cx="7931650" cy="646331"/>
          </a:xfrm>
          <a:prstGeom prst="rect">
            <a:avLst/>
          </a:prstGeom>
          <a:noFill/>
        </p:spPr>
        <p:txBody>
          <a:bodyPr wrap="square" rtlCol="0">
            <a:spAutoFit/>
          </a:bodyPr>
          <a:lstStyle/>
          <a:p>
            <a:pPr marL="285750" indent="-285750">
              <a:buFont typeface="Wingdings" panose="05000000000000000000" pitchFamily="2" charset="2"/>
              <a:buChar char="Ø"/>
            </a:pPr>
            <a:r>
              <a:rPr lang="fr-FR" dirty="0"/>
              <a:t>Cliquez sur "récupérer les données" et le service bourse se chargera de collecter les revenus nécessaires au calcul de votre bourse. </a:t>
            </a:r>
          </a:p>
        </p:txBody>
      </p:sp>
      <p:pic>
        <p:nvPicPr>
          <p:cNvPr id="12" name="Image 11"/>
          <p:cNvPicPr>
            <a:picLocks noChangeAspect="1"/>
          </p:cNvPicPr>
          <p:nvPr>
            <p:custDataLst>
              <p:tags r:id="rId6"/>
            </p:custDataLst>
          </p:nvPr>
        </p:nvPicPr>
        <p:blipFill>
          <a:blip r:embed="rId8">
            <a:extLst>
              <a:ext uri="{28A0092B-C50C-407E-A947-70E740481C1C}">
                <a14:useLocalDpi xmlns:a14="http://schemas.microsoft.com/office/drawing/2010/main" val="0"/>
              </a:ext>
            </a:extLst>
          </a:blip>
          <a:stretch>
            <a:fillRect/>
          </a:stretch>
        </p:blipFill>
        <p:spPr>
          <a:xfrm>
            <a:off x="492838" y="2227578"/>
            <a:ext cx="904768" cy="965086"/>
          </a:xfrm>
          <a:prstGeom prst="rect">
            <a:avLst/>
          </a:prstGeom>
        </p:spPr>
      </p:pic>
    </p:spTree>
    <p:extLst>
      <p:ext uri="{BB962C8B-B14F-4D97-AF65-F5344CB8AC3E}">
        <p14:creationId xmlns:p14="http://schemas.microsoft.com/office/powerpoint/2010/main" val="6893371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left)">
                                      <p:cBhvr>
                                        <p:cTn id="7" dur="1000"/>
                                        <p:tgtEl>
                                          <p:spTgt spid="9"/>
                                        </p:tgtEl>
                                      </p:cBhvr>
                                    </p:animEffect>
                                  </p:childTnLst>
                                </p:cTn>
                              </p:par>
                            </p:childTnLst>
                          </p:cTn>
                        </p:par>
                        <p:par>
                          <p:cTn id="8" fill="hold">
                            <p:stCondLst>
                              <p:cond delay="1000"/>
                            </p:stCondLst>
                            <p:childTnLst>
                              <p:par>
                                <p:cTn id="9" presetID="42" presetClass="entr" presetSubtype="0" fill="hold" nodeType="afterEffect">
                                  <p:stCondLst>
                                    <p:cond delay="500"/>
                                  </p:stCondLst>
                                  <p:childTnLst>
                                    <p:set>
                                      <p:cBhvr>
                                        <p:cTn id="10" dur="1" fill="hold">
                                          <p:stCondLst>
                                            <p:cond delay="0"/>
                                          </p:stCondLst>
                                        </p:cTn>
                                        <p:tgtEl>
                                          <p:spTgt spid="12"/>
                                        </p:tgtEl>
                                        <p:attrNameLst>
                                          <p:attrName>style.visibility</p:attrName>
                                        </p:attrNameLst>
                                      </p:cBhvr>
                                      <p:to>
                                        <p:strVal val="visible"/>
                                      </p:to>
                                    </p:set>
                                    <p:animEffect transition="in" filter="fade">
                                      <p:cBhvr>
                                        <p:cTn id="11" dur="1000"/>
                                        <p:tgtEl>
                                          <p:spTgt spid="12"/>
                                        </p:tgtEl>
                                      </p:cBhvr>
                                    </p:animEffect>
                                    <p:anim calcmode="lin" valueType="num">
                                      <p:cBhvr>
                                        <p:cTn id="12" dur="1000" fill="hold"/>
                                        <p:tgtEl>
                                          <p:spTgt spid="12"/>
                                        </p:tgtEl>
                                        <p:attrNameLst>
                                          <p:attrName>ppt_x</p:attrName>
                                        </p:attrNameLst>
                                      </p:cBhvr>
                                      <p:tavLst>
                                        <p:tav tm="0">
                                          <p:val>
                                            <p:strVal val="#ppt_x"/>
                                          </p:val>
                                        </p:tav>
                                        <p:tav tm="100000">
                                          <p:val>
                                            <p:strVal val="#ppt_x"/>
                                          </p:val>
                                        </p:tav>
                                      </p:tavLst>
                                    </p:anim>
                                    <p:anim calcmode="lin" valueType="num">
                                      <p:cBhvr>
                                        <p:cTn id="13" dur="1000" fill="hold"/>
                                        <p:tgtEl>
                                          <p:spTgt spid="12"/>
                                        </p:tgtEl>
                                        <p:attrNameLst>
                                          <p:attrName>ppt_y</p:attrName>
                                        </p:attrNameLst>
                                      </p:cBhvr>
                                      <p:tavLst>
                                        <p:tav tm="0">
                                          <p:val>
                                            <p:strVal val="#ppt_y+.1"/>
                                          </p:val>
                                        </p:tav>
                                        <p:tav tm="100000">
                                          <p:val>
                                            <p:strVal val="#ppt_y"/>
                                          </p:val>
                                        </p:tav>
                                      </p:tavLst>
                                    </p:anim>
                                  </p:childTnLst>
                                </p:cTn>
                              </p:par>
                              <p:par>
                                <p:cTn id="14" presetID="22" presetClass="entr" presetSubtype="8" fill="hold" grpId="0" nodeType="withEffect">
                                  <p:stCondLst>
                                    <p:cond delay="500"/>
                                  </p:stCondLst>
                                  <p:childTnLst>
                                    <p:set>
                                      <p:cBhvr>
                                        <p:cTn id="15" dur="1" fill="hold">
                                          <p:stCondLst>
                                            <p:cond delay="0"/>
                                          </p:stCondLst>
                                        </p:cTn>
                                        <p:tgtEl>
                                          <p:spTgt spid="8"/>
                                        </p:tgtEl>
                                        <p:attrNameLst>
                                          <p:attrName>style.visibility</p:attrName>
                                        </p:attrNameLst>
                                      </p:cBhvr>
                                      <p:to>
                                        <p:strVal val="visible"/>
                                      </p:to>
                                    </p:set>
                                    <p:animEffect transition="in" filter="wipe(left)">
                                      <p:cBhvr>
                                        <p:cTn id="16" dur="1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e la date 3"/>
          <p:cNvSpPr>
            <a:spLocks noGrp="1"/>
          </p:cNvSpPr>
          <p:nvPr>
            <p:ph type="dt" sz="half" idx="10"/>
            <p:custDataLst>
              <p:tags r:id="rId1"/>
            </p:custDataLst>
          </p:nvPr>
        </p:nvSpPr>
        <p:spPr/>
        <p:txBody>
          <a:bodyPr/>
          <a:lstStyle/>
          <a:p>
            <a:pPr algn="r"/>
            <a:r>
              <a:rPr lang="fr-FR" cap="all" dirty="0"/>
              <a:t>03/06/2026</a:t>
            </a:r>
          </a:p>
        </p:txBody>
      </p:sp>
      <p:sp>
        <p:nvSpPr>
          <p:cNvPr id="5" name="Espace réservé du pied de page 4"/>
          <p:cNvSpPr>
            <a:spLocks noGrp="1"/>
          </p:cNvSpPr>
          <p:nvPr>
            <p:ph type="ftr" sz="quarter" idx="11"/>
            <p:custDataLst>
              <p:tags r:id="rId2"/>
            </p:custDataLst>
          </p:nvPr>
        </p:nvSpPr>
        <p:spPr/>
        <p:txBody>
          <a:bodyPr/>
          <a:lstStyle/>
          <a:p>
            <a:r>
              <a:rPr lang="fr-FR"/>
              <a:t>Intitulé de la direction/service</a:t>
            </a:r>
          </a:p>
        </p:txBody>
      </p:sp>
      <p:sp>
        <p:nvSpPr>
          <p:cNvPr id="6" name="Espace réservé du numéro de diapositive 5"/>
          <p:cNvSpPr>
            <a:spLocks noGrp="1"/>
          </p:cNvSpPr>
          <p:nvPr>
            <p:ph type="sldNum" sz="quarter" idx="12"/>
            <p:custDataLst>
              <p:tags r:id="rId3"/>
            </p:custDataLst>
          </p:nvPr>
        </p:nvSpPr>
        <p:spPr/>
        <p:txBody>
          <a:bodyPr/>
          <a:lstStyle/>
          <a:p>
            <a:fld id="{733122C9-A0B9-462F-8757-0847AD287B63}" type="slidenum">
              <a:rPr lang="fr-FR" smtClean="0"/>
              <a:pPr/>
              <a:t>21</a:t>
            </a:fld>
            <a:endParaRPr lang="fr-FR"/>
          </a:p>
        </p:txBody>
      </p:sp>
      <p:pic>
        <p:nvPicPr>
          <p:cNvPr id="7" name="Image 6"/>
          <p:cNvPicPr>
            <a:picLocks noChangeAspect="1"/>
          </p:cNvPicPr>
          <p:nvPr>
            <p:custDataLst>
              <p:tags r:id="rId4"/>
            </p:custDataLst>
          </p:nvPr>
        </p:nvPicPr>
        <p:blipFill>
          <a:blip r:embed="rId6">
            <a:extLst>
              <a:ext uri="{28A0092B-C50C-407E-A947-70E740481C1C}">
                <a14:useLocalDpi xmlns:a14="http://schemas.microsoft.com/office/drawing/2010/main" val="0"/>
              </a:ext>
            </a:extLst>
          </a:blip>
          <a:stretch>
            <a:fillRect/>
          </a:stretch>
        </p:blipFill>
        <p:spPr>
          <a:xfrm>
            <a:off x="424754" y="642730"/>
            <a:ext cx="7834343" cy="3955774"/>
          </a:xfrm>
          <a:prstGeom prst="rect">
            <a:avLst/>
          </a:prstGeom>
        </p:spPr>
      </p:pic>
    </p:spTree>
    <p:extLst>
      <p:ext uri="{BB962C8B-B14F-4D97-AF65-F5344CB8AC3E}">
        <p14:creationId xmlns:p14="http://schemas.microsoft.com/office/powerpoint/2010/main" val="20532789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e la date 2"/>
          <p:cNvSpPr>
            <a:spLocks noGrp="1"/>
          </p:cNvSpPr>
          <p:nvPr>
            <p:ph type="dt" sz="half" idx="10"/>
            <p:custDataLst>
              <p:tags r:id="rId1"/>
            </p:custDataLst>
          </p:nvPr>
        </p:nvSpPr>
        <p:spPr/>
        <p:txBody>
          <a:bodyPr/>
          <a:lstStyle/>
          <a:p>
            <a:pPr algn="r"/>
            <a:r>
              <a:rPr lang="fr-FR" cap="all" dirty="0"/>
              <a:t>03/03/2026</a:t>
            </a:r>
          </a:p>
        </p:txBody>
      </p:sp>
      <p:sp>
        <p:nvSpPr>
          <p:cNvPr id="4" name="Espace réservé du pied de page 3"/>
          <p:cNvSpPr>
            <a:spLocks noGrp="1"/>
          </p:cNvSpPr>
          <p:nvPr>
            <p:ph type="ftr" sz="quarter" idx="11"/>
            <p:custDataLst>
              <p:tags r:id="rId2"/>
            </p:custDataLst>
          </p:nvPr>
        </p:nvSpPr>
        <p:spPr/>
        <p:txBody>
          <a:bodyPr/>
          <a:lstStyle/>
          <a:p>
            <a:pPr defTabSz="914378"/>
            <a:r>
              <a:rPr lang="fr-FR" sz="800" dirty="0">
                <a:solidFill>
                  <a:srgbClr val="000000"/>
                </a:solidFill>
              </a:rPr>
              <a:t>Crous Grenoble Alpes</a:t>
            </a:r>
          </a:p>
        </p:txBody>
      </p:sp>
      <p:sp>
        <p:nvSpPr>
          <p:cNvPr id="5" name="Espace réservé du numéro de diapositive 4"/>
          <p:cNvSpPr>
            <a:spLocks noGrp="1"/>
          </p:cNvSpPr>
          <p:nvPr>
            <p:ph type="sldNum" sz="quarter" idx="12"/>
            <p:custDataLst>
              <p:tags r:id="rId3"/>
            </p:custDataLst>
          </p:nvPr>
        </p:nvSpPr>
        <p:spPr/>
        <p:txBody>
          <a:bodyPr/>
          <a:lstStyle/>
          <a:p>
            <a:fld id="{733122C9-A0B9-462F-8757-0847AD287B63}" type="slidenum">
              <a:rPr lang="fr-FR" smtClean="0"/>
              <a:pPr/>
              <a:t>22</a:t>
            </a:fld>
            <a:endParaRPr lang="fr-FR"/>
          </a:p>
        </p:txBody>
      </p:sp>
      <p:sp>
        <p:nvSpPr>
          <p:cNvPr id="7" name="ZoneTexte 6"/>
          <p:cNvSpPr txBox="1"/>
          <p:nvPr>
            <p:custDataLst>
              <p:tags r:id="rId4"/>
            </p:custDataLst>
          </p:nvPr>
        </p:nvSpPr>
        <p:spPr>
          <a:xfrm>
            <a:off x="1470991" y="1722783"/>
            <a:ext cx="6902373" cy="2400657"/>
          </a:xfrm>
          <a:prstGeom prst="rect">
            <a:avLst/>
          </a:prstGeom>
          <a:noFill/>
        </p:spPr>
        <p:txBody>
          <a:bodyPr wrap="square" rtlCol="0">
            <a:spAutoFit/>
          </a:bodyPr>
          <a:lstStyle/>
          <a:p>
            <a:pPr marL="171450" indent="-171450" algn="just">
              <a:buFont typeface="Wingdings" panose="05000000000000000000" pitchFamily="2" charset="2"/>
              <a:buChar char="Ø"/>
            </a:pPr>
            <a:r>
              <a:rPr lang="fr-FR" sz="1200" dirty="0" err="1"/>
              <a:t>Marié.e</a:t>
            </a:r>
            <a:r>
              <a:rPr lang="fr-FR" sz="1200" dirty="0"/>
              <a:t> ou </a:t>
            </a:r>
            <a:r>
              <a:rPr lang="fr-FR" sz="1200" dirty="0" err="1"/>
              <a:t>pacsé.e</a:t>
            </a:r>
            <a:r>
              <a:rPr lang="fr-FR" sz="1200" dirty="0"/>
              <a:t> (le couple ou le ou la partenaire doit disposer de ressources annuelles égales ou supérieures à 90 % du smic net).</a:t>
            </a:r>
          </a:p>
          <a:p>
            <a:pPr marL="171450" indent="-171450">
              <a:buFont typeface="Wingdings" panose="05000000000000000000" pitchFamily="2" charset="2"/>
              <a:buChar char="Ø"/>
            </a:pPr>
            <a:endParaRPr lang="fr-FR" sz="1200" dirty="0"/>
          </a:p>
          <a:p>
            <a:pPr marL="171450" indent="-171450">
              <a:buFont typeface="Wingdings" panose="05000000000000000000" pitchFamily="2" charset="2"/>
              <a:buChar char="Ø"/>
            </a:pPr>
            <a:r>
              <a:rPr lang="fr-FR" sz="1200" dirty="0"/>
              <a:t>Ayant lui-même ou elle-même un ou plusieurs enfants à charge fiscalement.</a:t>
            </a:r>
          </a:p>
          <a:p>
            <a:pPr marL="171450" indent="-171450">
              <a:buFont typeface="Wingdings" panose="05000000000000000000" pitchFamily="2" charset="2"/>
              <a:buChar char="Ø"/>
            </a:pPr>
            <a:endParaRPr lang="fr-FR" sz="1200" dirty="0"/>
          </a:p>
          <a:p>
            <a:pPr marL="171450" indent="-171450">
              <a:buFont typeface="Wingdings" panose="05000000000000000000" pitchFamily="2" charset="2"/>
              <a:buChar char="Ø"/>
            </a:pPr>
            <a:r>
              <a:rPr lang="fr-FR" sz="1200" dirty="0" err="1"/>
              <a:t>Réfugié.e</a:t>
            </a:r>
            <a:r>
              <a:rPr lang="fr-FR" sz="1200" dirty="0"/>
              <a:t> – apatride  – titulaire de la protection subsidiaire ou temporaire</a:t>
            </a:r>
          </a:p>
          <a:p>
            <a:endParaRPr lang="fr-FR" sz="1200" dirty="0"/>
          </a:p>
          <a:p>
            <a:pPr marL="171450" indent="-171450" algn="just">
              <a:buFont typeface="Wingdings" panose="05000000000000000000" pitchFamily="2" charset="2"/>
              <a:buChar char="Ø"/>
            </a:pPr>
            <a:r>
              <a:rPr lang="fr-FR" sz="1200" dirty="0" err="1"/>
              <a:t>Agé.e</a:t>
            </a:r>
            <a:r>
              <a:rPr lang="fr-FR" sz="1200" dirty="0"/>
              <a:t> de 26 ans ou plus, boursier ou boursière ou bénéficiaire de l’allocation annuelle accordée dans le cadre du dispositif des aides spécifiques l’année universitaire précédente, disposant d’un domicile distinct de ses parents (constaté sur l’avis d’imposition de l’étudiant) et disposant de ressources annuelles égales ou supérieures à six fois le montant mensuel net du SMIC.</a:t>
            </a:r>
          </a:p>
          <a:p>
            <a:r>
              <a:rPr lang="fr-FR" dirty="0"/>
              <a:t> </a:t>
            </a:r>
          </a:p>
        </p:txBody>
      </p:sp>
      <p:sp>
        <p:nvSpPr>
          <p:cNvPr id="8" name="ZoneTexte 7"/>
          <p:cNvSpPr txBox="1"/>
          <p:nvPr>
            <p:custDataLst>
              <p:tags r:id="rId5"/>
            </p:custDataLst>
          </p:nvPr>
        </p:nvSpPr>
        <p:spPr>
          <a:xfrm>
            <a:off x="1642347" y="567281"/>
            <a:ext cx="6801817" cy="646331"/>
          </a:xfrm>
          <a:prstGeom prst="rect">
            <a:avLst/>
          </a:prstGeom>
          <a:noFill/>
        </p:spPr>
        <p:txBody>
          <a:bodyPr wrap="square" rtlCol="0">
            <a:spAutoFit/>
          </a:bodyPr>
          <a:lstStyle/>
          <a:p>
            <a:r>
              <a:rPr lang="fr-FR" b="1" dirty="0"/>
              <a:t>Les ressources de l’étudiant ou de l’étudiante sont prises en compte lorsqu’il ou elle est :</a:t>
            </a:r>
            <a:endParaRPr lang="fr-FR" dirty="0"/>
          </a:p>
        </p:txBody>
      </p:sp>
      <p:pic>
        <p:nvPicPr>
          <p:cNvPr id="9" name="Image 8"/>
          <p:cNvPicPr>
            <a:picLocks noChangeAspect="1"/>
          </p:cNvPicPr>
          <p:nvPr>
            <p:custDataLst>
              <p:tags r:id="rId6"/>
            </p:custDataLst>
          </p:nvPr>
        </p:nvPicPr>
        <p:blipFill>
          <a:blip r:embed="rId8"/>
          <a:stretch>
            <a:fillRect/>
          </a:stretch>
        </p:blipFill>
        <p:spPr>
          <a:xfrm>
            <a:off x="340411" y="809421"/>
            <a:ext cx="902286" cy="969348"/>
          </a:xfrm>
          <a:prstGeom prst="rect">
            <a:avLst/>
          </a:prstGeom>
        </p:spPr>
      </p:pic>
    </p:spTree>
    <p:extLst>
      <p:ext uri="{BB962C8B-B14F-4D97-AF65-F5344CB8AC3E}">
        <p14:creationId xmlns:p14="http://schemas.microsoft.com/office/powerpoint/2010/main" val="42781387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1000"/>
                                        <p:tgtEl>
                                          <p:spTgt spid="9"/>
                                        </p:tgtEl>
                                      </p:cBhvr>
                                    </p:animEffect>
                                    <p:anim calcmode="lin" valueType="num">
                                      <p:cBhvr>
                                        <p:cTn id="8" dur="1000" fill="hold"/>
                                        <p:tgtEl>
                                          <p:spTgt spid="9"/>
                                        </p:tgtEl>
                                        <p:attrNameLst>
                                          <p:attrName>ppt_x</p:attrName>
                                        </p:attrNameLst>
                                      </p:cBhvr>
                                      <p:tavLst>
                                        <p:tav tm="0">
                                          <p:val>
                                            <p:strVal val="#ppt_x"/>
                                          </p:val>
                                        </p:tav>
                                        <p:tav tm="100000">
                                          <p:val>
                                            <p:strVal val="#ppt_x"/>
                                          </p:val>
                                        </p:tav>
                                      </p:tavLst>
                                    </p:anim>
                                    <p:anim calcmode="lin" valueType="num">
                                      <p:cBhvr>
                                        <p:cTn id="9" dur="1000" fill="hold"/>
                                        <p:tgtEl>
                                          <p:spTgt spid="9"/>
                                        </p:tgtEl>
                                        <p:attrNameLst>
                                          <p:attrName>ppt_y</p:attrName>
                                        </p:attrNameLst>
                                      </p:cBhvr>
                                      <p:tavLst>
                                        <p:tav tm="0">
                                          <p:val>
                                            <p:strVal val="#ppt_y+.1"/>
                                          </p:val>
                                        </p:tav>
                                        <p:tav tm="100000">
                                          <p:val>
                                            <p:strVal val="#ppt_y"/>
                                          </p:val>
                                        </p:tav>
                                      </p:tavLst>
                                    </p:anim>
                                  </p:childTnLst>
                                </p:cTn>
                              </p:par>
                              <p:par>
                                <p:cTn id="10" presetID="22" presetClass="entr" presetSubtype="8" fill="hold" grpId="0" nodeType="with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wipe(left)">
                                      <p:cBhvr>
                                        <p:cTn id="12" dur="500"/>
                                        <p:tgtEl>
                                          <p:spTgt spid="8"/>
                                        </p:tgtEl>
                                      </p:cBhvr>
                                    </p:animEffect>
                                  </p:childTnLst>
                                </p:cTn>
                              </p:par>
                            </p:childTnLst>
                          </p:cTn>
                        </p:par>
                        <p:par>
                          <p:cTn id="13" fill="hold">
                            <p:stCondLst>
                              <p:cond delay="1000"/>
                            </p:stCondLst>
                            <p:childTnLst>
                              <p:par>
                                <p:cTn id="14" presetID="42" presetClass="entr" presetSubtype="0" fill="hold" grpId="0" nodeType="after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fade">
                                      <p:cBhvr>
                                        <p:cTn id="16" dur="1000"/>
                                        <p:tgtEl>
                                          <p:spTgt spid="7"/>
                                        </p:tgtEl>
                                      </p:cBhvr>
                                    </p:animEffect>
                                    <p:anim calcmode="lin" valueType="num">
                                      <p:cBhvr>
                                        <p:cTn id="17" dur="1000" fill="hold"/>
                                        <p:tgtEl>
                                          <p:spTgt spid="7"/>
                                        </p:tgtEl>
                                        <p:attrNameLst>
                                          <p:attrName>ppt_x</p:attrName>
                                        </p:attrNameLst>
                                      </p:cBhvr>
                                      <p:tavLst>
                                        <p:tav tm="0">
                                          <p:val>
                                            <p:strVal val="#ppt_x"/>
                                          </p:val>
                                        </p:tav>
                                        <p:tav tm="100000">
                                          <p:val>
                                            <p:strVal val="#ppt_x"/>
                                          </p:val>
                                        </p:tav>
                                      </p:tavLst>
                                    </p:anim>
                                    <p:anim calcmode="lin" valueType="num">
                                      <p:cBhvr>
                                        <p:cTn id="18"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e la date 3"/>
          <p:cNvSpPr>
            <a:spLocks noGrp="1"/>
          </p:cNvSpPr>
          <p:nvPr>
            <p:ph type="dt" sz="half" idx="10"/>
            <p:custDataLst>
              <p:tags r:id="rId1"/>
            </p:custDataLst>
          </p:nvPr>
        </p:nvSpPr>
        <p:spPr/>
        <p:txBody>
          <a:bodyPr/>
          <a:lstStyle/>
          <a:p>
            <a:pPr algn="r"/>
            <a:r>
              <a:rPr lang="fr-FR" cap="all" dirty="0"/>
              <a:t>03/03/2026</a:t>
            </a:r>
          </a:p>
        </p:txBody>
      </p:sp>
      <p:sp>
        <p:nvSpPr>
          <p:cNvPr id="5" name="Espace réservé du pied de page 4"/>
          <p:cNvSpPr>
            <a:spLocks noGrp="1"/>
          </p:cNvSpPr>
          <p:nvPr>
            <p:ph type="ftr" sz="quarter" idx="11"/>
            <p:custDataLst>
              <p:tags r:id="rId2"/>
            </p:custDataLst>
          </p:nvPr>
        </p:nvSpPr>
        <p:spPr/>
        <p:txBody>
          <a:bodyPr/>
          <a:lstStyle/>
          <a:p>
            <a:r>
              <a:rPr lang="fr-FR" dirty="0"/>
              <a:t>Crous Grenoble Alpes</a:t>
            </a:r>
          </a:p>
        </p:txBody>
      </p:sp>
      <p:sp>
        <p:nvSpPr>
          <p:cNvPr id="6" name="Espace réservé du numéro de diapositive 5"/>
          <p:cNvSpPr>
            <a:spLocks noGrp="1"/>
          </p:cNvSpPr>
          <p:nvPr>
            <p:ph type="sldNum" sz="quarter" idx="12"/>
            <p:custDataLst>
              <p:tags r:id="rId3"/>
            </p:custDataLst>
          </p:nvPr>
        </p:nvSpPr>
        <p:spPr/>
        <p:txBody>
          <a:bodyPr/>
          <a:lstStyle/>
          <a:p>
            <a:fld id="{733122C9-A0B9-462F-8757-0847AD287B63}" type="slidenum">
              <a:rPr lang="fr-FR" smtClean="0"/>
              <a:pPr/>
              <a:t>23</a:t>
            </a:fld>
            <a:endParaRPr lang="fr-FR"/>
          </a:p>
        </p:txBody>
      </p:sp>
      <p:sp>
        <p:nvSpPr>
          <p:cNvPr id="7" name="ZoneTexte 6"/>
          <p:cNvSpPr txBox="1"/>
          <p:nvPr>
            <p:custDataLst>
              <p:tags r:id="rId4"/>
            </p:custDataLst>
          </p:nvPr>
        </p:nvSpPr>
        <p:spPr>
          <a:xfrm>
            <a:off x="1580626" y="126731"/>
            <a:ext cx="6940521" cy="923330"/>
          </a:xfrm>
          <a:prstGeom prst="rect">
            <a:avLst/>
          </a:prstGeom>
          <a:noFill/>
        </p:spPr>
        <p:txBody>
          <a:bodyPr wrap="square" rtlCol="0">
            <a:spAutoFit/>
          </a:bodyPr>
          <a:lstStyle/>
          <a:p>
            <a:pPr marL="285750" indent="-285750" algn="just">
              <a:buFont typeface="Wingdings" panose="05000000000000000000" pitchFamily="2" charset="2"/>
              <a:buChar char="Ø"/>
            </a:pPr>
            <a:r>
              <a:rPr lang="fr-FR" dirty="0"/>
              <a:t>Si vous êtes pupilles, orphelins ou prise en charge par le département dans le cadre de la protection de l’enfance (ASE), pas besoin de renseigner les revenus.</a:t>
            </a:r>
          </a:p>
        </p:txBody>
      </p:sp>
      <p:pic>
        <p:nvPicPr>
          <p:cNvPr id="8" name="Image 7"/>
          <p:cNvPicPr>
            <a:picLocks noChangeAspect="1"/>
          </p:cNvPicPr>
          <p:nvPr>
            <p:custDataLst>
              <p:tags r:id="rId5"/>
            </p:custDataLst>
          </p:nvPr>
        </p:nvPicPr>
        <p:blipFill>
          <a:blip r:embed="rId8">
            <a:extLst>
              <a:ext uri="{28A0092B-C50C-407E-A947-70E740481C1C}">
                <a14:useLocalDpi xmlns:a14="http://schemas.microsoft.com/office/drawing/2010/main" val="0"/>
              </a:ext>
            </a:extLst>
          </a:blip>
          <a:stretch>
            <a:fillRect/>
          </a:stretch>
        </p:blipFill>
        <p:spPr>
          <a:xfrm>
            <a:off x="470847" y="1245704"/>
            <a:ext cx="8129311" cy="3537795"/>
          </a:xfrm>
          <a:prstGeom prst="rect">
            <a:avLst/>
          </a:prstGeom>
        </p:spPr>
      </p:pic>
      <p:sp>
        <p:nvSpPr>
          <p:cNvPr id="2" name="Flèche droite 1"/>
          <p:cNvSpPr/>
          <p:nvPr>
            <p:custDataLst>
              <p:tags r:id="rId6"/>
            </p:custDataLst>
          </p:nvPr>
        </p:nvSpPr>
        <p:spPr>
          <a:xfrm rot="534255">
            <a:off x="932099" y="3108960"/>
            <a:ext cx="228008" cy="129786"/>
          </a:xfrm>
          <a:prstGeom prst="rightArrow">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21571605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left)">
                                      <p:cBhvr>
                                        <p:cTn id="7" dur="500"/>
                                        <p:tgtEl>
                                          <p:spTgt spid="7"/>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fade">
                                      <p:cBhvr>
                                        <p:cTn id="11" dur="1000"/>
                                        <p:tgtEl>
                                          <p:spTgt spid="8"/>
                                        </p:tgtEl>
                                      </p:cBhvr>
                                    </p:animEffect>
                                    <p:anim calcmode="lin" valueType="num">
                                      <p:cBhvr>
                                        <p:cTn id="12" dur="1000" fill="hold"/>
                                        <p:tgtEl>
                                          <p:spTgt spid="8"/>
                                        </p:tgtEl>
                                        <p:attrNameLst>
                                          <p:attrName>ppt_x</p:attrName>
                                        </p:attrNameLst>
                                      </p:cBhvr>
                                      <p:tavLst>
                                        <p:tav tm="0">
                                          <p:val>
                                            <p:strVal val="#ppt_x"/>
                                          </p:val>
                                        </p:tav>
                                        <p:tav tm="100000">
                                          <p:val>
                                            <p:strVal val="#ppt_x"/>
                                          </p:val>
                                        </p:tav>
                                      </p:tavLst>
                                    </p:anim>
                                    <p:anim calcmode="lin" valueType="num">
                                      <p:cBhvr>
                                        <p:cTn id="13" dur="10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184FD4CE-3E19-7BEC-56D6-3D950CE6662A}"/>
              </a:ext>
            </a:extLst>
          </p:cNvPr>
          <p:cNvSpPr>
            <a:spLocks noGrp="1"/>
          </p:cNvSpPr>
          <p:nvPr>
            <p:ph type="dt" sz="half" idx="10"/>
            <p:custDataLst>
              <p:tags r:id="rId1"/>
            </p:custDataLst>
          </p:nvPr>
        </p:nvSpPr>
        <p:spPr/>
        <p:txBody>
          <a:bodyPr/>
          <a:lstStyle/>
          <a:p>
            <a:pPr algn="r"/>
            <a:r>
              <a:rPr lang="fr-FR" cap="all" dirty="0"/>
              <a:t>03/03/2026</a:t>
            </a:r>
          </a:p>
        </p:txBody>
      </p:sp>
      <p:sp>
        <p:nvSpPr>
          <p:cNvPr id="5" name="Slide Number Placeholder 4">
            <a:extLst>
              <a:ext uri="{FF2B5EF4-FFF2-40B4-BE49-F238E27FC236}">
                <a16:creationId xmlns:a16="http://schemas.microsoft.com/office/drawing/2014/main" id="{C0536815-1726-D844-7EE6-D46FA4A21BBC}"/>
              </a:ext>
            </a:extLst>
          </p:cNvPr>
          <p:cNvSpPr>
            <a:spLocks noGrp="1"/>
          </p:cNvSpPr>
          <p:nvPr>
            <p:ph type="sldNum" sz="quarter" idx="12"/>
            <p:custDataLst>
              <p:tags r:id="rId2"/>
            </p:custDataLst>
          </p:nvPr>
        </p:nvSpPr>
        <p:spPr/>
        <p:txBody>
          <a:bodyPr/>
          <a:lstStyle/>
          <a:p>
            <a:fld id="{733122C9-A0B9-462F-8757-0847AD287B63}" type="slidenum">
              <a:rPr lang="fr-FR" smtClean="0"/>
              <a:pPr/>
              <a:t>24</a:t>
            </a:fld>
            <a:endParaRPr lang="fr-FR"/>
          </a:p>
        </p:txBody>
      </p:sp>
      <p:sp>
        <p:nvSpPr>
          <p:cNvPr id="2" name="Rectangle 1"/>
          <p:cNvSpPr/>
          <p:nvPr>
            <p:custDataLst>
              <p:tags r:id="rId3"/>
            </p:custDataLst>
          </p:nvPr>
        </p:nvSpPr>
        <p:spPr>
          <a:xfrm>
            <a:off x="474355" y="4774168"/>
            <a:ext cx="1319592" cy="230832"/>
          </a:xfrm>
          <a:prstGeom prst="rect">
            <a:avLst/>
          </a:prstGeom>
        </p:spPr>
        <p:txBody>
          <a:bodyPr wrap="none">
            <a:spAutoFit/>
          </a:bodyPr>
          <a:lstStyle/>
          <a:p>
            <a:pPr defTabSz="914378"/>
            <a:r>
              <a:rPr lang="fr-FR" sz="900" dirty="0">
                <a:solidFill>
                  <a:srgbClr val="000000"/>
                </a:solidFill>
              </a:rPr>
              <a:t>Crous Grenoble Alpes</a:t>
            </a:r>
          </a:p>
        </p:txBody>
      </p:sp>
      <p:sp>
        <p:nvSpPr>
          <p:cNvPr id="9" name="ZoneTexte 8"/>
          <p:cNvSpPr txBox="1"/>
          <p:nvPr>
            <p:custDataLst>
              <p:tags r:id="rId4"/>
            </p:custDataLst>
          </p:nvPr>
        </p:nvSpPr>
        <p:spPr>
          <a:xfrm>
            <a:off x="1621988" y="162618"/>
            <a:ext cx="7286003" cy="338554"/>
          </a:xfrm>
          <a:prstGeom prst="rect">
            <a:avLst/>
          </a:prstGeom>
          <a:noFill/>
        </p:spPr>
        <p:txBody>
          <a:bodyPr wrap="square" rtlCol="0">
            <a:spAutoFit/>
          </a:bodyPr>
          <a:lstStyle/>
          <a:p>
            <a:pPr marL="285750" indent="-285750">
              <a:buFont typeface="Wingdings" panose="05000000000000000000" pitchFamily="2" charset="2"/>
              <a:buChar char="Ø"/>
            </a:pPr>
            <a:r>
              <a:rPr lang="fr-FR" sz="1600" dirty="0"/>
              <a:t>Renseignez la scolarité et les demandes souhaitées</a:t>
            </a:r>
          </a:p>
        </p:txBody>
      </p:sp>
      <p:pic>
        <p:nvPicPr>
          <p:cNvPr id="4" name="Image 3"/>
          <p:cNvPicPr>
            <a:picLocks noChangeAspect="1"/>
          </p:cNvPicPr>
          <p:nvPr>
            <p:custDataLst>
              <p:tags r:id="rId5"/>
            </p:custDataLst>
          </p:nvPr>
        </p:nvPicPr>
        <p:blipFill>
          <a:blip r:embed="rId7">
            <a:extLst>
              <a:ext uri="{28A0092B-C50C-407E-A947-70E740481C1C}">
                <a14:useLocalDpi xmlns:a14="http://schemas.microsoft.com/office/drawing/2010/main" val="0"/>
              </a:ext>
            </a:extLst>
          </a:blip>
          <a:stretch>
            <a:fillRect/>
          </a:stretch>
        </p:blipFill>
        <p:spPr>
          <a:xfrm>
            <a:off x="1072833" y="549965"/>
            <a:ext cx="6998333" cy="4108173"/>
          </a:xfrm>
          <a:prstGeom prst="rect">
            <a:avLst/>
          </a:prstGeom>
        </p:spPr>
      </p:pic>
    </p:spTree>
    <p:extLst>
      <p:ext uri="{BB962C8B-B14F-4D97-AF65-F5344CB8AC3E}">
        <p14:creationId xmlns:p14="http://schemas.microsoft.com/office/powerpoint/2010/main" val="14921791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left)">
                                      <p:cBhvr>
                                        <p:cTn id="7" dur="1000"/>
                                        <p:tgtEl>
                                          <p:spTgt spid="9"/>
                                        </p:tgtEl>
                                      </p:cBhvr>
                                    </p:animEffect>
                                  </p:childTnLst>
                                </p:cTn>
                              </p:par>
                            </p:childTnLst>
                          </p:cTn>
                        </p:par>
                        <p:par>
                          <p:cTn id="8" fill="hold">
                            <p:stCondLst>
                              <p:cond delay="1000"/>
                            </p:stCondLst>
                            <p:childTnLst>
                              <p:par>
                                <p:cTn id="9" presetID="42" presetClass="entr" presetSubtype="0" fill="hold"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fade">
                                      <p:cBhvr>
                                        <p:cTn id="11" dur="1000"/>
                                        <p:tgtEl>
                                          <p:spTgt spid="4"/>
                                        </p:tgtEl>
                                      </p:cBhvr>
                                    </p:animEffect>
                                    <p:anim calcmode="lin" valueType="num">
                                      <p:cBhvr>
                                        <p:cTn id="12" dur="1000" fill="hold"/>
                                        <p:tgtEl>
                                          <p:spTgt spid="4"/>
                                        </p:tgtEl>
                                        <p:attrNameLst>
                                          <p:attrName>ppt_x</p:attrName>
                                        </p:attrNameLst>
                                      </p:cBhvr>
                                      <p:tavLst>
                                        <p:tav tm="0">
                                          <p:val>
                                            <p:strVal val="#ppt_x"/>
                                          </p:val>
                                        </p:tav>
                                        <p:tav tm="100000">
                                          <p:val>
                                            <p:strVal val="#ppt_x"/>
                                          </p:val>
                                        </p:tav>
                                      </p:tavLst>
                                    </p:anim>
                                    <p:anim calcmode="lin" valueType="num">
                                      <p:cBhvr>
                                        <p:cTn id="13"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184FD4CE-3E19-7BEC-56D6-3D950CE6662A}"/>
              </a:ext>
            </a:extLst>
          </p:cNvPr>
          <p:cNvSpPr>
            <a:spLocks noGrp="1"/>
          </p:cNvSpPr>
          <p:nvPr>
            <p:ph type="dt" sz="half" idx="10"/>
            <p:custDataLst>
              <p:tags r:id="rId1"/>
            </p:custDataLst>
          </p:nvPr>
        </p:nvSpPr>
        <p:spPr/>
        <p:txBody>
          <a:bodyPr/>
          <a:lstStyle/>
          <a:p>
            <a:pPr algn="r"/>
            <a:r>
              <a:rPr lang="fr-FR" cap="all" dirty="0"/>
              <a:t>03/03/2026</a:t>
            </a:r>
          </a:p>
        </p:txBody>
      </p:sp>
      <p:sp>
        <p:nvSpPr>
          <p:cNvPr id="5" name="Slide Number Placeholder 4">
            <a:extLst>
              <a:ext uri="{FF2B5EF4-FFF2-40B4-BE49-F238E27FC236}">
                <a16:creationId xmlns:a16="http://schemas.microsoft.com/office/drawing/2014/main" id="{C0536815-1726-D844-7EE6-D46FA4A21BBC}"/>
              </a:ext>
            </a:extLst>
          </p:cNvPr>
          <p:cNvSpPr>
            <a:spLocks noGrp="1"/>
          </p:cNvSpPr>
          <p:nvPr>
            <p:ph type="sldNum" sz="quarter" idx="12"/>
            <p:custDataLst>
              <p:tags r:id="rId2"/>
            </p:custDataLst>
          </p:nvPr>
        </p:nvSpPr>
        <p:spPr/>
        <p:txBody>
          <a:bodyPr/>
          <a:lstStyle/>
          <a:p>
            <a:fld id="{733122C9-A0B9-462F-8757-0847AD287B63}" type="slidenum">
              <a:rPr lang="fr-FR" smtClean="0"/>
              <a:pPr/>
              <a:t>25</a:t>
            </a:fld>
            <a:endParaRPr lang="fr-FR"/>
          </a:p>
        </p:txBody>
      </p:sp>
      <p:sp>
        <p:nvSpPr>
          <p:cNvPr id="2" name="Rectangle 1"/>
          <p:cNvSpPr/>
          <p:nvPr>
            <p:custDataLst>
              <p:tags r:id="rId3"/>
            </p:custDataLst>
          </p:nvPr>
        </p:nvSpPr>
        <p:spPr>
          <a:xfrm>
            <a:off x="474355" y="4774168"/>
            <a:ext cx="1319592" cy="230832"/>
          </a:xfrm>
          <a:prstGeom prst="rect">
            <a:avLst/>
          </a:prstGeom>
        </p:spPr>
        <p:txBody>
          <a:bodyPr wrap="none">
            <a:spAutoFit/>
          </a:bodyPr>
          <a:lstStyle/>
          <a:p>
            <a:pPr defTabSz="914378"/>
            <a:r>
              <a:rPr lang="fr-FR" sz="900" dirty="0">
                <a:solidFill>
                  <a:srgbClr val="000000"/>
                </a:solidFill>
              </a:rPr>
              <a:t>Crous Grenoble Alpes</a:t>
            </a:r>
          </a:p>
        </p:txBody>
      </p:sp>
      <p:sp>
        <p:nvSpPr>
          <p:cNvPr id="9" name="ZoneTexte 8"/>
          <p:cNvSpPr txBox="1"/>
          <p:nvPr>
            <p:custDataLst>
              <p:tags r:id="rId4"/>
            </p:custDataLst>
          </p:nvPr>
        </p:nvSpPr>
        <p:spPr>
          <a:xfrm>
            <a:off x="1734630" y="83942"/>
            <a:ext cx="7286003" cy="338554"/>
          </a:xfrm>
          <a:prstGeom prst="rect">
            <a:avLst/>
          </a:prstGeom>
          <a:noFill/>
        </p:spPr>
        <p:txBody>
          <a:bodyPr wrap="square" rtlCol="0">
            <a:spAutoFit/>
          </a:bodyPr>
          <a:lstStyle/>
          <a:p>
            <a:pPr marL="285750" indent="-285750">
              <a:buFont typeface="Wingdings" panose="05000000000000000000" pitchFamily="2" charset="2"/>
              <a:buChar char="Ø"/>
            </a:pPr>
            <a:r>
              <a:rPr lang="fr-FR" sz="1600" dirty="0"/>
              <a:t>Vous pouvez mettre 6 vœux de formation  </a:t>
            </a:r>
          </a:p>
        </p:txBody>
      </p:sp>
      <p:sp>
        <p:nvSpPr>
          <p:cNvPr id="10" name="ZoneTexte 9"/>
          <p:cNvSpPr txBox="1"/>
          <p:nvPr>
            <p:custDataLst>
              <p:tags r:id="rId5"/>
            </p:custDataLst>
          </p:nvPr>
        </p:nvSpPr>
        <p:spPr>
          <a:xfrm>
            <a:off x="1734631" y="485486"/>
            <a:ext cx="7286003" cy="584775"/>
          </a:xfrm>
          <a:prstGeom prst="rect">
            <a:avLst/>
          </a:prstGeom>
          <a:noFill/>
        </p:spPr>
        <p:txBody>
          <a:bodyPr wrap="square" rtlCol="0">
            <a:spAutoFit/>
          </a:bodyPr>
          <a:lstStyle/>
          <a:p>
            <a:pPr marL="285750" indent="-285750">
              <a:buFont typeface="Wingdings" panose="05000000000000000000" pitchFamily="2" charset="2"/>
              <a:buChar char="Ø"/>
            </a:pPr>
            <a:r>
              <a:rPr lang="fr-FR" sz="1600" dirty="0"/>
              <a:t>Pour faciliter le transfert éventuel de votre dossier à d’autres Crous, faire des vœux dans des académies différentes</a:t>
            </a:r>
          </a:p>
        </p:txBody>
      </p:sp>
      <p:pic>
        <p:nvPicPr>
          <p:cNvPr id="6" name="Image 5"/>
          <p:cNvPicPr>
            <a:picLocks noChangeAspect="1"/>
          </p:cNvPicPr>
          <p:nvPr>
            <p:custDataLst>
              <p:tags r:id="rId6"/>
            </p:custDataLst>
          </p:nvPr>
        </p:nvPicPr>
        <p:blipFill>
          <a:blip r:embed="rId8">
            <a:extLst>
              <a:ext uri="{28A0092B-C50C-407E-A947-70E740481C1C}">
                <a14:useLocalDpi xmlns:a14="http://schemas.microsoft.com/office/drawing/2010/main" val="0"/>
              </a:ext>
            </a:extLst>
          </a:blip>
          <a:stretch>
            <a:fillRect/>
          </a:stretch>
        </p:blipFill>
        <p:spPr>
          <a:xfrm>
            <a:off x="870911" y="1133251"/>
            <a:ext cx="7793772" cy="3558019"/>
          </a:xfrm>
          <a:prstGeom prst="rect">
            <a:avLst/>
          </a:prstGeom>
        </p:spPr>
      </p:pic>
    </p:spTree>
    <p:extLst>
      <p:ext uri="{BB962C8B-B14F-4D97-AF65-F5344CB8AC3E}">
        <p14:creationId xmlns:p14="http://schemas.microsoft.com/office/powerpoint/2010/main" val="15407472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left)">
                                      <p:cBhvr>
                                        <p:cTn id="7" dur="1000"/>
                                        <p:tgtEl>
                                          <p:spTgt spid="9"/>
                                        </p:tgtEl>
                                      </p:cBhvr>
                                    </p:animEffect>
                                  </p:childTnLst>
                                </p:cTn>
                              </p:par>
                            </p:childTnLst>
                          </p:cTn>
                        </p:par>
                        <p:par>
                          <p:cTn id="8" fill="hold">
                            <p:stCondLst>
                              <p:cond delay="1000"/>
                            </p:stCondLst>
                            <p:childTnLst>
                              <p:par>
                                <p:cTn id="9" presetID="22" presetClass="entr" presetSubtype="8"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wipe(left)">
                                      <p:cBhvr>
                                        <p:cTn id="11" dur="1000"/>
                                        <p:tgtEl>
                                          <p:spTgt spid="10"/>
                                        </p:tgtEl>
                                      </p:cBhvr>
                                    </p:animEffect>
                                  </p:childTnLst>
                                </p:cTn>
                              </p:par>
                            </p:childTnLst>
                          </p:cTn>
                        </p:par>
                        <p:par>
                          <p:cTn id="12" fill="hold">
                            <p:stCondLst>
                              <p:cond delay="2000"/>
                            </p:stCondLst>
                            <p:childTnLst>
                              <p:par>
                                <p:cTn id="13" presetID="42" presetClass="entr" presetSubtype="0" fill="hold"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1000"/>
                                        <p:tgtEl>
                                          <p:spTgt spid="6"/>
                                        </p:tgtEl>
                                      </p:cBhvr>
                                    </p:animEffect>
                                    <p:anim calcmode="lin" valueType="num">
                                      <p:cBhvr>
                                        <p:cTn id="16" dur="1000" fill="hold"/>
                                        <p:tgtEl>
                                          <p:spTgt spid="6"/>
                                        </p:tgtEl>
                                        <p:attrNameLst>
                                          <p:attrName>ppt_x</p:attrName>
                                        </p:attrNameLst>
                                      </p:cBhvr>
                                      <p:tavLst>
                                        <p:tav tm="0">
                                          <p:val>
                                            <p:strVal val="#ppt_x"/>
                                          </p:val>
                                        </p:tav>
                                        <p:tav tm="100000">
                                          <p:val>
                                            <p:strVal val="#ppt_x"/>
                                          </p:val>
                                        </p:tav>
                                      </p:tavLst>
                                    </p:anim>
                                    <p:anim calcmode="lin" valueType="num">
                                      <p:cBhvr>
                                        <p:cTn id="17"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184FD4CE-3E19-7BEC-56D6-3D950CE6662A}"/>
              </a:ext>
            </a:extLst>
          </p:cNvPr>
          <p:cNvSpPr>
            <a:spLocks noGrp="1"/>
          </p:cNvSpPr>
          <p:nvPr>
            <p:ph type="dt" sz="half" idx="10"/>
            <p:custDataLst>
              <p:tags r:id="rId1"/>
            </p:custDataLst>
          </p:nvPr>
        </p:nvSpPr>
        <p:spPr/>
        <p:txBody>
          <a:bodyPr/>
          <a:lstStyle/>
          <a:p>
            <a:pPr algn="r"/>
            <a:r>
              <a:rPr lang="fr-FR" cap="all" dirty="0"/>
              <a:t>03/03/2026</a:t>
            </a:r>
          </a:p>
        </p:txBody>
      </p:sp>
      <p:sp>
        <p:nvSpPr>
          <p:cNvPr id="5" name="Slide Number Placeholder 4">
            <a:extLst>
              <a:ext uri="{FF2B5EF4-FFF2-40B4-BE49-F238E27FC236}">
                <a16:creationId xmlns:a16="http://schemas.microsoft.com/office/drawing/2014/main" id="{C0536815-1726-D844-7EE6-D46FA4A21BBC}"/>
              </a:ext>
            </a:extLst>
          </p:cNvPr>
          <p:cNvSpPr>
            <a:spLocks noGrp="1"/>
          </p:cNvSpPr>
          <p:nvPr>
            <p:ph type="sldNum" sz="quarter" idx="12"/>
            <p:custDataLst>
              <p:tags r:id="rId2"/>
            </p:custDataLst>
          </p:nvPr>
        </p:nvSpPr>
        <p:spPr/>
        <p:txBody>
          <a:bodyPr/>
          <a:lstStyle/>
          <a:p>
            <a:fld id="{733122C9-A0B9-462F-8757-0847AD287B63}" type="slidenum">
              <a:rPr lang="fr-FR" smtClean="0"/>
              <a:pPr/>
              <a:t>26</a:t>
            </a:fld>
            <a:endParaRPr lang="fr-FR"/>
          </a:p>
        </p:txBody>
      </p:sp>
      <p:sp>
        <p:nvSpPr>
          <p:cNvPr id="2" name="Rectangle 1"/>
          <p:cNvSpPr/>
          <p:nvPr>
            <p:custDataLst>
              <p:tags r:id="rId3"/>
            </p:custDataLst>
          </p:nvPr>
        </p:nvSpPr>
        <p:spPr>
          <a:xfrm>
            <a:off x="474355" y="4774168"/>
            <a:ext cx="1319592" cy="230832"/>
          </a:xfrm>
          <a:prstGeom prst="rect">
            <a:avLst/>
          </a:prstGeom>
        </p:spPr>
        <p:txBody>
          <a:bodyPr wrap="none">
            <a:spAutoFit/>
          </a:bodyPr>
          <a:lstStyle/>
          <a:p>
            <a:pPr defTabSz="914378"/>
            <a:r>
              <a:rPr lang="fr-FR" sz="900" dirty="0">
                <a:solidFill>
                  <a:srgbClr val="000000"/>
                </a:solidFill>
              </a:rPr>
              <a:t>Crous Grenoble Alpes</a:t>
            </a:r>
          </a:p>
        </p:txBody>
      </p:sp>
      <p:sp>
        <p:nvSpPr>
          <p:cNvPr id="9" name="ZoneTexte 8"/>
          <p:cNvSpPr txBox="1"/>
          <p:nvPr>
            <p:custDataLst>
              <p:tags r:id="rId4"/>
            </p:custDataLst>
          </p:nvPr>
        </p:nvSpPr>
        <p:spPr>
          <a:xfrm>
            <a:off x="1661744" y="209001"/>
            <a:ext cx="7286003" cy="338554"/>
          </a:xfrm>
          <a:prstGeom prst="rect">
            <a:avLst/>
          </a:prstGeom>
          <a:noFill/>
        </p:spPr>
        <p:txBody>
          <a:bodyPr wrap="square" rtlCol="0">
            <a:spAutoFit/>
          </a:bodyPr>
          <a:lstStyle/>
          <a:p>
            <a:pPr marL="285750" indent="-285750">
              <a:buFont typeface="Wingdings" panose="05000000000000000000" pitchFamily="2" charset="2"/>
              <a:buChar char="Ø"/>
            </a:pPr>
            <a:r>
              <a:rPr lang="fr-FR" sz="1600" dirty="0"/>
              <a:t>Cochez les engagements pour finaliser la demande</a:t>
            </a:r>
          </a:p>
        </p:txBody>
      </p:sp>
      <p:pic>
        <p:nvPicPr>
          <p:cNvPr id="6" name="Image 5"/>
          <p:cNvPicPr>
            <a:picLocks noChangeAspect="1"/>
          </p:cNvPicPr>
          <p:nvPr>
            <p:custDataLst>
              <p:tags r:id="rId5"/>
            </p:custDataLst>
          </p:nvPr>
        </p:nvPicPr>
        <p:blipFill>
          <a:blip r:embed="rId7">
            <a:extLst>
              <a:ext uri="{28A0092B-C50C-407E-A947-70E740481C1C}">
                <a14:useLocalDpi xmlns:a14="http://schemas.microsoft.com/office/drawing/2010/main" val="0"/>
              </a:ext>
            </a:extLst>
          </a:blip>
          <a:stretch>
            <a:fillRect/>
          </a:stretch>
        </p:blipFill>
        <p:spPr>
          <a:xfrm>
            <a:off x="535588" y="547555"/>
            <a:ext cx="8040820" cy="4084080"/>
          </a:xfrm>
          <a:prstGeom prst="rect">
            <a:avLst/>
          </a:prstGeom>
        </p:spPr>
      </p:pic>
    </p:spTree>
    <p:extLst>
      <p:ext uri="{BB962C8B-B14F-4D97-AF65-F5344CB8AC3E}">
        <p14:creationId xmlns:p14="http://schemas.microsoft.com/office/powerpoint/2010/main" val="40071332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left)">
                                      <p:cBhvr>
                                        <p:cTn id="7" dur="1000"/>
                                        <p:tgtEl>
                                          <p:spTgt spid="9"/>
                                        </p:tgtEl>
                                      </p:cBhvr>
                                    </p:animEffect>
                                  </p:childTnLst>
                                </p:cTn>
                              </p:par>
                            </p:childTnLst>
                          </p:cTn>
                        </p:par>
                        <p:par>
                          <p:cTn id="8" fill="hold">
                            <p:stCondLst>
                              <p:cond delay="1000"/>
                            </p:stCondLst>
                            <p:childTnLst>
                              <p:par>
                                <p:cTn id="9" presetID="42" presetClass="entr" presetSubtype="0"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1000"/>
                                        <p:tgtEl>
                                          <p:spTgt spid="6"/>
                                        </p:tgtEl>
                                      </p:cBhvr>
                                    </p:animEffect>
                                    <p:anim calcmode="lin" valueType="num">
                                      <p:cBhvr>
                                        <p:cTn id="12" dur="1000" fill="hold"/>
                                        <p:tgtEl>
                                          <p:spTgt spid="6"/>
                                        </p:tgtEl>
                                        <p:attrNameLst>
                                          <p:attrName>ppt_x</p:attrName>
                                        </p:attrNameLst>
                                      </p:cBhvr>
                                      <p:tavLst>
                                        <p:tav tm="0">
                                          <p:val>
                                            <p:strVal val="#ppt_x"/>
                                          </p:val>
                                        </p:tav>
                                        <p:tav tm="100000">
                                          <p:val>
                                            <p:strVal val="#ppt_x"/>
                                          </p:val>
                                        </p:tav>
                                      </p:tavLst>
                                    </p:anim>
                                    <p:anim calcmode="lin" valueType="num">
                                      <p:cBhvr>
                                        <p:cTn id="13"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184FD4CE-3E19-7BEC-56D6-3D950CE6662A}"/>
              </a:ext>
            </a:extLst>
          </p:cNvPr>
          <p:cNvSpPr>
            <a:spLocks noGrp="1"/>
          </p:cNvSpPr>
          <p:nvPr>
            <p:ph type="dt" sz="half" idx="10"/>
            <p:custDataLst>
              <p:tags r:id="rId1"/>
            </p:custDataLst>
          </p:nvPr>
        </p:nvSpPr>
        <p:spPr/>
        <p:txBody>
          <a:bodyPr/>
          <a:lstStyle/>
          <a:p>
            <a:pPr algn="r"/>
            <a:r>
              <a:rPr lang="fr-FR" cap="all" dirty="0"/>
              <a:t>03/03/2026</a:t>
            </a:r>
          </a:p>
        </p:txBody>
      </p:sp>
      <p:sp>
        <p:nvSpPr>
          <p:cNvPr id="5" name="Slide Number Placeholder 4">
            <a:extLst>
              <a:ext uri="{FF2B5EF4-FFF2-40B4-BE49-F238E27FC236}">
                <a16:creationId xmlns:a16="http://schemas.microsoft.com/office/drawing/2014/main" id="{C0536815-1726-D844-7EE6-D46FA4A21BBC}"/>
              </a:ext>
            </a:extLst>
          </p:cNvPr>
          <p:cNvSpPr>
            <a:spLocks noGrp="1"/>
          </p:cNvSpPr>
          <p:nvPr>
            <p:ph type="sldNum" sz="quarter" idx="12"/>
            <p:custDataLst>
              <p:tags r:id="rId2"/>
            </p:custDataLst>
          </p:nvPr>
        </p:nvSpPr>
        <p:spPr/>
        <p:txBody>
          <a:bodyPr/>
          <a:lstStyle/>
          <a:p>
            <a:fld id="{733122C9-A0B9-462F-8757-0847AD287B63}" type="slidenum">
              <a:rPr lang="fr-FR" smtClean="0"/>
              <a:pPr/>
              <a:t>27</a:t>
            </a:fld>
            <a:endParaRPr lang="fr-FR"/>
          </a:p>
        </p:txBody>
      </p:sp>
      <p:sp>
        <p:nvSpPr>
          <p:cNvPr id="2" name="Rectangle 1"/>
          <p:cNvSpPr/>
          <p:nvPr>
            <p:custDataLst>
              <p:tags r:id="rId3"/>
            </p:custDataLst>
          </p:nvPr>
        </p:nvSpPr>
        <p:spPr>
          <a:xfrm>
            <a:off x="474355" y="4774168"/>
            <a:ext cx="1319592" cy="230832"/>
          </a:xfrm>
          <a:prstGeom prst="rect">
            <a:avLst/>
          </a:prstGeom>
        </p:spPr>
        <p:txBody>
          <a:bodyPr wrap="none">
            <a:spAutoFit/>
          </a:bodyPr>
          <a:lstStyle/>
          <a:p>
            <a:pPr defTabSz="914378"/>
            <a:r>
              <a:rPr lang="fr-FR" sz="900" dirty="0">
                <a:solidFill>
                  <a:srgbClr val="000000"/>
                </a:solidFill>
              </a:rPr>
              <a:t>Crous Grenoble Alpes</a:t>
            </a:r>
          </a:p>
        </p:txBody>
      </p:sp>
      <p:pic>
        <p:nvPicPr>
          <p:cNvPr id="6" name="Image 5"/>
          <p:cNvPicPr>
            <a:picLocks noChangeAspect="1"/>
          </p:cNvPicPr>
          <p:nvPr>
            <p:custDataLst>
              <p:tags r:id="rId4"/>
            </p:custDataLst>
          </p:nvPr>
        </p:nvPicPr>
        <p:blipFill>
          <a:blip r:embed="rId6">
            <a:extLst>
              <a:ext uri="{28A0092B-C50C-407E-A947-70E740481C1C}">
                <a14:useLocalDpi xmlns:a14="http://schemas.microsoft.com/office/drawing/2010/main" val="0"/>
              </a:ext>
            </a:extLst>
          </a:blip>
          <a:stretch>
            <a:fillRect/>
          </a:stretch>
        </p:blipFill>
        <p:spPr>
          <a:xfrm>
            <a:off x="673502" y="1119468"/>
            <a:ext cx="7762532" cy="2101997"/>
          </a:xfrm>
          <a:prstGeom prst="rect">
            <a:avLst/>
          </a:prstGeom>
          <a:ln>
            <a:noFill/>
          </a:ln>
          <a:effectLst>
            <a:outerShdw blurRad="190500" algn="tl" rotWithShape="0">
              <a:srgbClr val="000000">
                <a:alpha val="70000"/>
              </a:srgbClr>
            </a:outerShdw>
          </a:effectLst>
        </p:spPr>
      </p:pic>
    </p:spTree>
    <p:extLst>
      <p:ext uri="{BB962C8B-B14F-4D97-AF65-F5344CB8AC3E}">
        <p14:creationId xmlns:p14="http://schemas.microsoft.com/office/powerpoint/2010/main" val="29250144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e la date 3"/>
          <p:cNvSpPr>
            <a:spLocks noGrp="1"/>
          </p:cNvSpPr>
          <p:nvPr>
            <p:ph type="dt" sz="half" idx="10"/>
            <p:custDataLst>
              <p:tags r:id="rId1"/>
            </p:custDataLst>
          </p:nvPr>
        </p:nvSpPr>
        <p:spPr/>
        <p:txBody>
          <a:bodyPr/>
          <a:lstStyle/>
          <a:p>
            <a:pPr algn="r"/>
            <a:r>
              <a:rPr lang="fr-FR" cap="all" dirty="0"/>
              <a:t>03/03/2026</a:t>
            </a:r>
          </a:p>
        </p:txBody>
      </p:sp>
      <p:sp>
        <p:nvSpPr>
          <p:cNvPr id="5" name="Espace réservé du pied de page 4"/>
          <p:cNvSpPr>
            <a:spLocks noGrp="1"/>
          </p:cNvSpPr>
          <p:nvPr>
            <p:ph type="ftr" sz="quarter" idx="11"/>
            <p:custDataLst>
              <p:tags r:id="rId2"/>
            </p:custDataLst>
          </p:nvPr>
        </p:nvSpPr>
        <p:spPr/>
        <p:txBody>
          <a:bodyPr/>
          <a:lstStyle/>
          <a:p>
            <a:r>
              <a:rPr lang="fr-FR" dirty="0"/>
              <a:t>Crous Grenoble Alpes</a:t>
            </a:r>
          </a:p>
        </p:txBody>
      </p:sp>
      <p:sp>
        <p:nvSpPr>
          <p:cNvPr id="6" name="Espace réservé du numéro de diapositive 5"/>
          <p:cNvSpPr>
            <a:spLocks noGrp="1"/>
          </p:cNvSpPr>
          <p:nvPr>
            <p:ph type="sldNum" sz="quarter" idx="12"/>
            <p:custDataLst>
              <p:tags r:id="rId3"/>
            </p:custDataLst>
          </p:nvPr>
        </p:nvSpPr>
        <p:spPr/>
        <p:txBody>
          <a:bodyPr/>
          <a:lstStyle/>
          <a:p>
            <a:fld id="{733122C9-A0B9-462F-8757-0847AD287B63}" type="slidenum">
              <a:rPr lang="fr-FR" smtClean="0"/>
              <a:pPr/>
              <a:t>28</a:t>
            </a:fld>
            <a:endParaRPr lang="fr-FR"/>
          </a:p>
        </p:txBody>
      </p:sp>
      <p:sp>
        <p:nvSpPr>
          <p:cNvPr id="7" name="ZoneTexte 6"/>
          <p:cNvSpPr txBox="1"/>
          <p:nvPr>
            <p:custDataLst>
              <p:tags r:id="rId4"/>
            </p:custDataLst>
          </p:nvPr>
        </p:nvSpPr>
        <p:spPr>
          <a:xfrm>
            <a:off x="714054" y="1357270"/>
            <a:ext cx="7191910" cy="369332"/>
          </a:xfrm>
          <a:prstGeom prst="rect">
            <a:avLst/>
          </a:prstGeom>
          <a:noFill/>
        </p:spPr>
        <p:txBody>
          <a:bodyPr wrap="square" rtlCol="0">
            <a:spAutoFit/>
          </a:bodyPr>
          <a:lstStyle/>
          <a:p>
            <a:r>
              <a:rPr lang="fr-FR" dirty="0"/>
              <a:t>Soufflez vous y êtes presque…</a:t>
            </a:r>
          </a:p>
        </p:txBody>
      </p:sp>
      <p:sp>
        <p:nvSpPr>
          <p:cNvPr id="8" name="ZoneTexte 7"/>
          <p:cNvSpPr txBox="1"/>
          <p:nvPr>
            <p:custDataLst>
              <p:tags r:id="rId5"/>
            </p:custDataLst>
          </p:nvPr>
        </p:nvSpPr>
        <p:spPr>
          <a:xfrm>
            <a:off x="1294544" y="1839074"/>
            <a:ext cx="6030930" cy="431515"/>
          </a:xfrm>
          <a:prstGeom prst="rect">
            <a:avLst/>
          </a:prstGeom>
          <a:noFill/>
        </p:spPr>
        <p:txBody>
          <a:bodyPr wrap="square" rtlCol="0">
            <a:spAutoFit/>
          </a:bodyPr>
          <a:lstStyle/>
          <a:p>
            <a:endParaRPr lang="fr-FR" dirty="0"/>
          </a:p>
        </p:txBody>
      </p:sp>
      <p:pic>
        <p:nvPicPr>
          <p:cNvPr id="9" name="Image 8"/>
          <p:cNvPicPr>
            <a:picLocks noChangeAspect="1"/>
          </p:cNvPicPr>
          <p:nvPr>
            <p:custDataLst>
              <p:tags r:id="rId6"/>
            </p:custDataLst>
          </p:nvPr>
        </p:nvPicPr>
        <p:blipFill>
          <a:blip r:embed="rId9">
            <a:extLst>
              <a:ext uri="{28A0092B-C50C-407E-A947-70E740481C1C}">
                <a14:useLocalDpi xmlns:a14="http://schemas.microsoft.com/office/drawing/2010/main" val="0"/>
              </a:ext>
            </a:extLst>
          </a:blip>
          <a:stretch>
            <a:fillRect/>
          </a:stretch>
        </p:blipFill>
        <p:spPr>
          <a:xfrm>
            <a:off x="1841614" y="2199712"/>
            <a:ext cx="4830780" cy="2252966"/>
          </a:xfrm>
          <a:prstGeom prst="rect">
            <a:avLst/>
          </a:prstGeom>
        </p:spPr>
      </p:pic>
      <p:sp>
        <p:nvSpPr>
          <p:cNvPr id="10" name="ZoneTexte 9"/>
          <p:cNvSpPr txBox="1"/>
          <p:nvPr>
            <p:custDataLst>
              <p:tags r:id="rId7"/>
            </p:custDataLst>
          </p:nvPr>
        </p:nvSpPr>
        <p:spPr>
          <a:xfrm>
            <a:off x="1605044" y="573925"/>
            <a:ext cx="7006975" cy="369332"/>
          </a:xfrm>
          <a:prstGeom prst="rect">
            <a:avLst/>
          </a:prstGeom>
          <a:noFill/>
        </p:spPr>
        <p:txBody>
          <a:bodyPr wrap="square" rtlCol="0">
            <a:spAutoFit/>
          </a:bodyPr>
          <a:lstStyle/>
          <a:p>
            <a:pPr marL="285750" indent="-285750">
              <a:buFont typeface="Wingdings" panose="05000000000000000000" pitchFamily="2" charset="2"/>
              <a:buChar char="Ø"/>
            </a:pPr>
            <a:r>
              <a:rPr lang="fr-FR" dirty="0"/>
              <a:t>Dernière étape: Dépôt des pièces justificatives et validation.</a:t>
            </a:r>
          </a:p>
        </p:txBody>
      </p:sp>
    </p:spTree>
    <p:extLst>
      <p:ext uri="{BB962C8B-B14F-4D97-AF65-F5344CB8AC3E}">
        <p14:creationId xmlns:p14="http://schemas.microsoft.com/office/powerpoint/2010/main" val="37849637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left)">
                                      <p:cBhvr>
                                        <p:cTn id="7" dur="1000"/>
                                        <p:tgtEl>
                                          <p:spTgt spid="7"/>
                                        </p:tgtEl>
                                      </p:cBhvr>
                                    </p:animEffect>
                                  </p:childTnLst>
                                </p:cTn>
                              </p:par>
                              <p:par>
                                <p:cTn id="8" presetID="22" presetClass="entr" presetSubtype="8" fill="hold" nodeType="withEffect">
                                  <p:stCondLst>
                                    <p:cond delay="0"/>
                                  </p:stCondLst>
                                  <p:childTnLst>
                                    <p:set>
                                      <p:cBhvr>
                                        <p:cTn id="9" dur="1" fill="hold">
                                          <p:stCondLst>
                                            <p:cond delay="0"/>
                                          </p:stCondLst>
                                        </p:cTn>
                                        <p:tgtEl>
                                          <p:spTgt spid="10">
                                            <p:txEl>
                                              <p:pRg st="0" end="0"/>
                                            </p:txEl>
                                          </p:spTgt>
                                        </p:tgtEl>
                                        <p:attrNameLst>
                                          <p:attrName>style.visibility</p:attrName>
                                        </p:attrNameLst>
                                      </p:cBhvr>
                                      <p:to>
                                        <p:strVal val="visible"/>
                                      </p:to>
                                    </p:set>
                                    <p:animEffect transition="in" filter="wipe(left)">
                                      <p:cBhvr>
                                        <p:cTn id="10" dur="1000"/>
                                        <p:tgtEl>
                                          <p:spTgt spid="10">
                                            <p:txEl>
                                              <p:pRg st="0" end="0"/>
                                            </p:txEl>
                                          </p:spTgt>
                                        </p:tgtEl>
                                      </p:cBhvr>
                                    </p:animEffect>
                                  </p:childTnLst>
                                </p:cTn>
                              </p:par>
                              <p:par>
                                <p:cTn id="11" presetID="22" presetClass="entr" presetSubtype="8" fill="hold" nodeType="with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wipe(left)">
                                      <p:cBhvr>
                                        <p:cTn id="13" dur="1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184FD4CE-3E19-7BEC-56D6-3D950CE6662A}"/>
              </a:ext>
            </a:extLst>
          </p:cNvPr>
          <p:cNvSpPr>
            <a:spLocks noGrp="1"/>
          </p:cNvSpPr>
          <p:nvPr>
            <p:ph type="dt" sz="half" idx="10"/>
            <p:custDataLst>
              <p:tags r:id="rId1"/>
            </p:custDataLst>
          </p:nvPr>
        </p:nvSpPr>
        <p:spPr/>
        <p:txBody>
          <a:bodyPr/>
          <a:lstStyle/>
          <a:p>
            <a:pPr algn="r"/>
            <a:r>
              <a:rPr lang="fr-FR" cap="all" dirty="0"/>
              <a:t>03/03/2026</a:t>
            </a:r>
          </a:p>
        </p:txBody>
      </p:sp>
      <p:sp>
        <p:nvSpPr>
          <p:cNvPr id="5" name="Slide Number Placeholder 4">
            <a:extLst>
              <a:ext uri="{FF2B5EF4-FFF2-40B4-BE49-F238E27FC236}">
                <a16:creationId xmlns:a16="http://schemas.microsoft.com/office/drawing/2014/main" id="{C0536815-1726-D844-7EE6-D46FA4A21BBC}"/>
              </a:ext>
            </a:extLst>
          </p:cNvPr>
          <p:cNvSpPr>
            <a:spLocks noGrp="1"/>
          </p:cNvSpPr>
          <p:nvPr>
            <p:ph type="sldNum" sz="quarter" idx="12"/>
            <p:custDataLst>
              <p:tags r:id="rId2"/>
            </p:custDataLst>
          </p:nvPr>
        </p:nvSpPr>
        <p:spPr/>
        <p:txBody>
          <a:bodyPr/>
          <a:lstStyle/>
          <a:p>
            <a:fld id="{733122C9-A0B9-462F-8757-0847AD287B63}" type="slidenum">
              <a:rPr lang="fr-FR" smtClean="0"/>
              <a:pPr/>
              <a:t>29</a:t>
            </a:fld>
            <a:endParaRPr lang="fr-FR"/>
          </a:p>
        </p:txBody>
      </p:sp>
      <p:sp>
        <p:nvSpPr>
          <p:cNvPr id="2" name="Rectangle 1"/>
          <p:cNvSpPr/>
          <p:nvPr>
            <p:custDataLst>
              <p:tags r:id="rId3"/>
            </p:custDataLst>
          </p:nvPr>
        </p:nvSpPr>
        <p:spPr>
          <a:xfrm>
            <a:off x="474355" y="4774168"/>
            <a:ext cx="1319592" cy="230832"/>
          </a:xfrm>
          <a:prstGeom prst="rect">
            <a:avLst/>
          </a:prstGeom>
        </p:spPr>
        <p:txBody>
          <a:bodyPr wrap="none">
            <a:spAutoFit/>
          </a:bodyPr>
          <a:lstStyle/>
          <a:p>
            <a:pPr defTabSz="914378"/>
            <a:r>
              <a:rPr lang="fr-FR" sz="900" dirty="0">
                <a:solidFill>
                  <a:srgbClr val="000000"/>
                </a:solidFill>
              </a:rPr>
              <a:t>Crous Grenoble Alpes</a:t>
            </a:r>
          </a:p>
        </p:txBody>
      </p:sp>
      <p:pic>
        <p:nvPicPr>
          <p:cNvPr id="6" name="Image 5"/>
          <p:cNvPicPr>
            <a:picLocks noChangeAspect="1"/>
          </p:cNvPicPr>
          <p:nvPr>
            <p:custDataLst>
              <p:tags r:id="rId4"/>
            </p:custDataLst>
          </p:nvPr>
        </p:nvPicPr>
        <p:blipFill>
          <a:blip r:embed="rId6">
            <a:extLst>
              <a:ext uri="{28A0092B-C50C-407E-A947-70E740481C1C}">
                <a14:useLocalDpi xmlns:a14="http://schemas.microsoft.com/office/drawing/2010/main" val="0"/>
              </a:ext>
            </a:extLst>
          </a:blip>
          <a:stretch>
            <a:fillRect/>
          </a:stretch>
        </p:blipFill>
        <p:spPr>
          <a:xfrm>
            <a:off x="769225" y="576470"/>
            <a:ext cx="8014775" cy="4022033"/>
          </a:xfrm>
          <a:prstGeom prst="rect">
            <a:avLst/>
          </a:prstGeom>
        </p:spPr>
      </p:pic>
    </p:spTree>
    <p:extLst>
      <p:ext uri="{BB962C8B-B14F-4D97-AF65-F5344CB8AC3E}">
        <p14:creationId xmlns:p14="http://schemas.microsoft.com/office/powerpoint/2010/main" val="21798390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custDataLst>
              <p:tags r:id="rId1"/>
            </p:custDataLst>
          </p:nvPr>
        </p:nvSpPr>
        <p:spPr>
          <a:xfrm>
            <a:off x="0" y="99049"/>
            <a:ext cx="8424000" cy="513678"/>
          </a:xfrm>
        </p:spPr>
        <p:txBody>
          <a:bodyPr/>
          <a:lstStyle/>
          <a:p>
            <a:pPr algn="ctr"/>
            <a:r>
              <a:rPr lang="fr-FR" sz="2000" dirty="0"/>
              <a:t> </a:t>
            </a:r>
            <a:r>
              <a:rPr lang="fr-FR" sz="2000" b="0" dirty="0"/>
              <a:t>Lorsque la page suivante s’affiche :</a:t>
            </a:r>
          </a:p>
        </p:txBody>
      </p:sp>
      <p:sp>
        <p:nvSpPr>
          <p:cNvPr id="20" name="Espace réservé de la date 19"/>
          <p:cNvSpPr>
            <a:spLocks noGrp="1"/>
          </p:cNvSpPr>
          <p:nvPr>
            <p:ph type="dt" sz="half" idx="10"/>
            <p:custDataLst>
              <p:tags r:id="rId2"/>
            </p:custDataLst>
          </p:nvPr>
        </p:nvSpPr>
        <p:spPr/>
        <p:txBody>
          <a:bodyPr/>
          <a:lstStyle/>
          <a:p>
            <a:pPr algn="r"/>
            <a:r>
              <a:rPr lang="fr-FR" cap="all" dirty="0"/>
              <a:t>03/03/2026</a:t>
            </a:r>
            <a:endParaRPr lang="fr-FR" cap="all" dirty="0">
              <a:latin typeface="Arial" panose="020B0604020202020204" pitchFamily="34" charset="0"/>
              <a:cs typeface="Arial" panose="020B0604020202020204" pitchFamily="34" charset="0"/>
            </a:endParaRPr>
          </a:p>
        </p:txBody>
      </p:sp>
      <p:sp>
        <p:nvSpPr>
          <p:cNvPr id="21" name="Espace réservé du pied de page 20"/>
          <p:cNvSpPr>
            <a:spLocks noGrp="1"/>
          </p:cNvSpPr>
          <p:nvPr>
            <p:ph type="ftr" sz="quarter" idx="11"/>
            <p:custDataLst>
              <p:tags r:id="rId3"/>
            </p:custDataLst>
          </p:nvPr>
        </p:nvSpPr>
        <p:spPr/>
        <p:txBody>
          <a:bodyPr/>
          <a:lstStyle/>
          <a:p>
            <a:r>
              <a:rPr lang="fr-FR" dirty="0">
                <a:latin typeface="Arial" panose="020B0604020202020204" pitchFamily="34" charset="0"/>
                <a:cs typeface="Arial" panose="020B0604020202020204" pitchFamily="34" charset="0"/>
              </a:rPr>
              <a:t>Crous Grenoble Alpes</a:t>
            </a:r>
          </a:p>
        </p:txBody>
      </p:sp>
      <p:sp>
        <p:nvSpPr>
          <p:cNvPr id="22" name="Espace réservé du numéro de diapositive 21"/>
          <p:cNvSpPr>
            <a:spLocks noGrp="1"/>
          </p:cNvSpPr>
          <p:nvPr>
            <p:ph type="sldNum" sz="quarter" idx="12"/>
            <p:custDataLst>
              <p:tags r:id="rId4"/>
            </p:custDataLst>
          </p:nvPr>
        </p:nvSpPr>
        <p:spPr/>
        <p:txBody>
          <a:bodyPr/>
          <a:lstStyle/>
          <a:p>
            <a:fld id="{733122C9-A0B9-462F-8757-0847AD287B63}" type="slidenum">
              <a:rPr lang="fr-FR" smtClean="0">
                <a:latin typeface="Arial" panose="020B0604020202020204" pitchFamily="34" charset="0"/>
                <a:cs typeface="Arial" panose="020B0604020202020204" pitchFamily="34" charset="0"/>
              </a:rPr>
              <a:pPr/>
              <a:t>3</a:t>
            </a:fld>
            <a:endParaRPr lang="fr-FR" dirty="0">
              <a:latin typeface="Arial" panose="020B0604020202020204" pitchFamily="34" charset="0"/>
              <a:cs typeface="Arial" panose="020B0604020202020204" pitchFamily="34" charset="0"/>
            </a:endParaRPr>
          </a:p>
        </p:txBody>
      </p:sp>
      <p:sp>
        <p:nvSpPr>
          <p:cNvPr id="9" name="Titre 1"/>
          <p:cNvSpPr txBox="1">
            <a:spLocks/>
          </p:cNvSpPr>
          <p:nvPr>
            <p:custDataLst>
              <p:tags r:id="rId5"/>
            </p:custDataLst>
          </p:nvPr>
        </p:nvSpPr>
        <p:spPr bwMode="gray">
          <a:xfrm>
            <a:off x="1586868" y="612727"/>
            <a:ext cx="8424000" cy="445915"/>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2550" b="1" kern="1200">
                <a:solidFill>
                  <a:schemeClr val="tx1"/>
                </a:solidFill>
                <a:latin typeface="Arial" panose="020B0604020202020204" pitchFamily="34" charset="0"/>
                <a:ea typeface="+mj-ea"/>
                <a:cs typeface="Arial" panose="020B0604020202020204" pitchFamily="34" charset="0"/>
              </a:defRPr>
            </a:lvl1pPr>
          </a:lstStyle>
          <a:p>
            <a:pPr marL="342900" indent="-342900">
              <a:buFont typeface="Wingdings" panose="05000000000000000000" pitchFamily="2" charset="2"/>
              <a:buChar char="Ø"/>
            </a:pPr>
            <a:r>
              <a:rPr lang="fr-FR" sz="2000" b="0" dirty="0">
                <a:latin typeface="Arial"/>
                <a:cs typeface="Arial"/>
              </a:rPr>
              <a:t>Allez à la rubrique D.S.E</a:t>
            </a:r>
            <a:endParaRPr lang="fr-FR" sz="2000" dirty="0"/>
          </a:p>
        </p:txBody>
      </p:sp>
      <p:pic>
        <p:nvPicPr>
          <p:cNvPr id="3" name="Image 2"/>
          <p:cNvPicPr>
            <a:picLocks noChangeAspect="1"/>
          </p:cNvPicPr>
          <p:nvPr>
            <p:custDataLst>
              <p:tags r:id="rId6"/>
            </p:custDataLst>
          </p:nvPr>
        </p:nvPicPr>
        <p:blipFill>
          <a:blip r:embed="rId8">
            <a:extLst>
              <a:ext uri="{28A0092B-C50C-407E-A947-70E740481C1C}">
                <a14:useLocalDpi xmlns:a14="http://schemas.microsoft.com/office/drawing/2010/main" val="0"/>
              </a:ext>
            </a:extLst>
          </a:blip>
          <a:stretch>
            <a:fillRect/>
          </a:stretch>
        </p:blipFill>
        <p:spPr>
          <a:xfrm>
            <a:off x="365583" y="1058642"/>
            <a:ext cx="7723837" cy="3594714"/>
          </a:xfrm>
          <a:prstGeom prst="rect">
            <a:avLst/>
          </a:prstGeom>
        </p:spPr>
      </p:pic>
    </p:spTree>
    <p:extLst>
      <p:ext uri="{BB962C8B-B14F-4D97-AF65-F5344CB8AC3E}">
        <p14:creationId xmlns:p14="http://schemas.microsoft.com/office/powerpoint/2010/main" val="27578537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1000"/>
                                        <p:tgtEl>
                                          <p:spTgt spid="2"/>
                                        </p:tgtEl>
                                      </p:cBhvr>
                                    </p:animEffect>
                                  </p:childTnLst>
                                </p:cTn>
                              </p:par>
                            </p:childTnLst>
                          </p:cTn>
                        </p:par>
                        <p:par>
                          <p:cTn id="8" fill="hold">
                            <p:stCondLst>
                              <p:cond delay="1000"/>
                            </p:stCondLst>
                            <p:childTnLst>
                              <p:par>
                                <p:cTn id="9" presetID="42" presetClass="entr" presetSubtype="0"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fade">
                                      <p:cBhvr>
                                        <p:cTn id="11" dur="1000"/>
                                        <p:tgtEl>
                                          <p:spTgt spid="3"/>
                                        </p:tgtEl>
                                      </p:cBhvr>
                                    </p:animEffect>
                                    <p:anim calcmode="lin" valueType="num">
                                      <p:cBhvr>
                                        <p:cTn id="12" dur="1000" fill="hold"/>
                                        <p:tgtEl>
                                          <p:spTgt spid="3"/>
                                        </p:tgtEl>
                                        <p:attrNameLst>
                                          <p:attrName>ppt_x</p:attrName>
                                        </p:attrNameLst>
                                      </p:cBhvr>
                                      <p:tavLst>
                                        <p:tav tm="0">
                                          <p:val>
                                            <p:strVal val="#ppt_x"/>
                                          </p:val>
                                        </p:tav>
                                        <p:tav tm="100000">
                                          <p:val>
                                            <p:strVal val="#ppt_x"/>
                                          </p:val>
                                        </p:tav>
                                      </p:tavLst>
                                    </p:anim>
                                    <p:anim calcmode="lin" valueType="num">
                                      <p:cBhvr>
                                        <p:cTn id="13" dur="1000" fill="hold"/>
                                        <p:tgtEl>
                                          <p:spTgt spid="3"/>
                                        </p:tgtEl>
                                        <p:attrNameLst>
                                          <p:attrName>ppt_y</p:attrName>
                                        </p:attrNameLst>
                                      </p:cBhvr>
                                      <p:tavLst>
                                        <p:tav tm="0">
                                          <p:val>
                                            <p:strVal val="#ppt_y+.1"/>
                                          </p:val>
                                        </p:tav>
                                        <p:tav tm="100000">
                                          <p:val>
                                            <p:strVal val="#ppt_y"/>
                                          </p:val>
                                        </p:tav>
                                      </p:tavLst>
                                    </p:anim>
                                  </p:childTnLst>
                                </p:cTn>
                              </p:par>
                              <p:par>
                                <p:cTn id="14" presetID="22" presetClass="entr" presetSubtype="8" fill="hold" grpId="0" nodeType="withEffect">
                                  <p:stCondLst>
                                    <p:cond delay="0"/>
                                  </p:stCondLst>
                                  <p:childTnLst>
                                    <p:set>
                                      <p:cBhvr>
                                        <p:cTn id="15" dur="1" fill="hold">
                                          <p:stCondLst>
                                            <p:cond delay="0"/>
                                          </p:stCondLst>
                                        </p:cTn>
                                        <p:tgtEl>
                                          <p:spTgt spid="9"/>
                                        </p:tgtEl>
                                        <p:attrNameLst>
                                          <p:attrName>style.visibility</p:attrName>
                                        </p:attrNameLst>
                                      </p:cBhvr>
                                      <p:to>
                                        <p:strVal val="visible"/>
                                      </p:to>
                                    </p:set>
                                    <p:animEffect transition="in" filter="wipe(left)">
                                      <p:cBhvr>
                                        <p:cTn id="16" dur="1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9"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184FD4CE-3E19-7BEC-56D6-3D950CE6662A}"/>
              </a:ext>
            </a:extLst>
          </p:cNvPr>
          <p:cNvSpPr>
            <a:spLocks noGrp="1"/>
          </p:cNvSpPr>
          <p:nvPr>
            <p:ph type="dt" sz="half" idx="10"/>
            <p:custDataLst>
              <p:tags r:id="rId1"/>
            </p:custDataLst>
          </p:nvPr>
        </p:nvSpPr>
        <p:spPr/>
        <p:txBody>
          <a:bodyPr/>
          <a:lstStyle/>
          <a:p>
            <a:pPr algn="r"/>
            <a:r>
              <a:rPr lang="fr-FR" cap="all" dirty="0"/>
              <a:t>03/03/2006</a:t>
            </a:r>
          </a:p>
        </p:txBody>
      </p:sp>
      <p:sp>
        <p:nvSpPr>
          <p:cNvPr id="5" name="Slide Number Placeholder 4">
            <a:extLst>
              <a:ext uri="{FF2B5EF4-FFF2-40B4-BE49-F238E27FC236}">
                <a16:creationId xmlns:a16="http://schemas.microsoft.com/office/drawing/2014/main" id="{C0536815-1726-D844-7EE6-D46FA4A21BBC}"/>
              </a:ext>
            </a:extLst>
          </p:cNvPr>
          <p:cNvSpPr>
            <a:spLocks noGrp="1"/>
          </p:cNvSpPr>
          <p:nvPr>
            <p:ph type="sldNum" sz="quarter" idx="12"/>
            <p:custDataLst>
              <p:tags r:id="rId2"/>
            </p:custDataLst>
          </p:nvPr>
        </p:nvSpPr>
        <p:spPr/>
        <p:txBody>
          <a:bodyPr/>
          <a:lstStyle/>
          <a:p>
            <a:fld id="{733122C9-A0B9-462F-8757-0847AD287B63}" type="slidenum">
              <a:rPr lang="fr-FR" smtClean="0"/>
              <a:pPr/>
              <a:t>30</a:t>
            </a:fld>
            <a:endParaRPr lang="fr-FR"/>
          </a:p>
        </p:txBody>
      </p:sp>
      <p:sp>
        <p:nvSpPr>
          <p:cNvPr id="2" name="Rectangle 1"/>
          <p:cNvSpPr/>
          <p:nvPr>
            <p:custDataLst>
              <p:tags r:id="rId3"/>
            </p:custDataLst>
          </p:nvPr>
        </p:nvSpPr>
        <p:spPr>
          <a:xfrm>
            <a:off x="474355" y="4774168"/>
            <a:ext cx="1319592" cy="230832"/>
          </a:xfrm>
          <a:prstGeom prst="rect">
            <a:avLst/>
          </a:prstGeom>
        </p:spPr>
        <p:txBody>
          <a:bodyPr wrap="none">
            <a:spAutoFit/>
          </a:bodyPr>
          <a:lstStyle/>
          <a:p>
            <a:pPr defTabSz="914378"/>
            <a:r>
              <a:rPr lang="fr-FR" sz="900" dirty="0">
                <a:solidFill>
                  <a:srgbClr val="000000"/>
                </a:solidFill>
              </a:rPr>
              <a:t>Crous Grenoble Alpes</a:t>
            </a:r>
          </a:p>
        </p:txBody>
      </p:sp>
      <p:sp>
        <p:nvSpPr>
          <p:cNvPr id="7" name="ZoneTexte 6"/>
          <p:cNvSpPr txBox="1"/>
          <p:nvPr>
            <p:custDataLst>
              <p:tags r:id="rId4"/>
            </p:custDataLst>
          </p:nvPr>
        </p:nvSpPr>
        <p:spPr>
          <a:xfrm>
            <a:off x="674455" y="1099494"/>
            <a:ext cx="7286003" cy="338554"/>
          </a:xfrm>
          <a:prstGeom prst="rect">
            <a:avLst/>
          </a:prstGeom>
          <a:noFill/>
        </p:spPr>
        <p:txBody>
          <a:bodyPr wrap="square" rtlCol="0">
            <a:spAutoFit/>
          </a:bodyPr>
          <a:lstStyle/>
          <a:p>
            <a:pPr marL="285750" indent="-285750">
              <a:buFont typeface="Wingdings" panose="05000000000000000000" pitchFamily="2" charset="2"/>
              <a:buChar char="Ø"/>
            </a:pPr>
            <a:r>
              <a:rPr lang="fr-FR" sz="1600" dirty="0"/>
              <a:t>Ajoutez les pièces justificatives obligatoires pour pouvoir finaliser le dossier</a:t>
            </a:r>
          </a:p>
        </p:txBody>
      </p:sp>
      <p:sp>
        <p:nvSpPr>
          <p:cNvPr id="8" name="ZoneTexte 7"/>
          <p:cNvSpPr txBox="1"/>
          <p:nvPr>
            <p:custDataLst>
              <p:tags r:id="rId5"/>
            </p:custDataLst>
          </p:nvPr>
        </p:nvSpPr>
        <p:spPr>
          <a:xfrm>
            <a:off x="674455" y="2834242"/>
            <a:ext cx="7422623" cy="1077218"/>
          </a:xfrm>
          <a:prstGeom prst="rect">
            <a:avLst/>
          </a:prstGeom>
          <a:noFill/>
        </p:spPr>
        <p:txBody>
          <a:bodyPr wrap="square" rtlCol="0">
            <a:spAutoFit/>
          </a:bodyPr>
          <a:lstStyle/>
          <a:p>
            <a:pPr marL="285750" indent="-285750" algn="just">
              <a:buFont typeface="Wingdings" panose="05000000000000000000" pitchFamily="2" charset="2"/>
              <a:buChar char="Ø"/>
            </a:pPr>
            <a:r>
              <a:rPr lang="fr-FR" sz="1600" dirty="0"/>
              <a:t>En cas d’impossibilité de fournir une des pièces obligatoires, vous pouvez déposer, à la place, une lettre explicative en PDF ce qui vous permettra de finaliser votre demande, mais la pièce vous sera demandée ultérieurement par le service.  </a:t>
            </a:r>
          </a:p>
        </p:txBody>
      </p:sp>
      <p:sp>
        <p:nvSpPr>
          <p:cNvPr id="9" name="ZoneTexte 8"/>
          <p:cNvSpPr txBox="1"/>
          <p:nvPr>
            <p:custDataLst>
              <p:tags r:id="rId6"/>
            </p:custDataLst>
          </p:nvPr>
        </p:nvSpPr>
        <p:spPr>
          <a:xfrm>
            <a:off x="674455" y="1971534"/>
            <a:ext cx="7286003" cy="338554"/>
          </a:xfrm>
          <a:prstGeom prst="rect">
            <a:avLst/>
          </a:prstGeom>
          <a:noFill/>
        </p:spPr>
        <p:txBody>
          <a:bodyPr wrap="square" rtlCol="0">
            <a:spAutoFit/>
          </a:bodyPr>
          <a:lstStyle/>
          <a:p>
            <a:pPr marL="285750" indent="-285750">
              <a:buFont typeface="Wingdings" panose="05000000000000000000" pitchFamily="2" charset="2"/>
              <a:buChar char="Ø"/>
            </a:pPr>
            <a:r>
              <a:rPr lang="fr-FR" sz="1600" dirty="0"/>
              <a:t>Les pièces jointes doivent être obligatoirement en format PDF</a:t>
            </a:r>
          </a:p>
        </p:txBody>
      </p:sp>
    </p:spTree>
    <p:extLst>
      <p:ext uri="{BB962C8B-B14F-4D97-AF65-F5344CB8AC3E}">
        <p14:creationId xmlns:p14="http://schemas.microsoft.com/office/powerpoint/2010/main" val="35312960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left)">
                                      <p:cBhvr>
                                        <p:cTn id="7" dur="1000"/>
                                        <p:tgtEl>
                                          <p:spTgt spid="7"/>
                                        </p:tgtEl>
                                      </p:cBhvr>
                                    </p:animEffect>
                                  </p:childTnLst>
                                </p:cTn>
                              </p:par>
                            </p:childTnLst>
                          </p:cTn>
                        </p:par>
                        <p:par>
                          <p:cTn id="8" fill="hold">
                            <p:stCondLst>
                              <p:cond delay="1000"/>
                            </p:stCondLst>
                            <p:childTnLst>
                              <p:par>
                                <p:cTn id="9" presetID="22" presetClass="entr" presetSubtype="8" fill="hold" grpId="0"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wipe(left)">
                                      <p:cBhvr>
                                        <p:cTn id="11" dur="1000"/>
                                        <p:tgtEl>
                                          <p:spTgt spid="9"/>
                                        </p:tgtEl>
                                      </p:cBhvr>
                                    </p:animEffect>
                                  </p:childTnLst>
                                </p:cTn>
                              </p:par>
                            </p:childTnLst>
                          </p:cTn>
                        </p:par>
                        <p:par>
                          <p:cTn id="12" fill="hold">
                            <p:stCondLst>
                              <p:cond delay="2000"/>
                            </p:stCondLst>
                            <p:childTnLst>
                              <p:par>
                                <p:cTn id="13" presetID="22" presetClass="entr" presetSubtype="8" fill="hold" grpId="0" nodeType="after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wipe(left)">
                                      <p:cBhvr>
                                        <p:cTn id="15" dur="1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9"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184FD4CE-3E19-7BEC-56D6-3D950CE6662A}"/>
              </a:ext>
            </a:extLst>
          </p:cNvPr>
          <p:cNvSpPr>
            <a:spLocks noGrp="1"/>
          </p:cNvSpPr>
          <p:nvPr>
            <p:ph type="dt" sz="half" idx="10"/>
            <p:custDataLst>
              <p:tags r:id="rId1"/>
            </p:custDataLst>
          </p:nvPr>
        </p:nvSpPr>
        <p:spPr/>
        <p:txBody>
          <a:bodyPr/>
          <a:lstStyle/>
          <a:p>
            <a:pPr algn="r"/>
            <a:r>
              <a:rPr lang="fr-FR" cap="all" dirty="0"/>
              <a:t>03/03/2026</a:t>
            </a:r>
          </a:p>
        </p:txBody>
      </p:sp>
      <p:sp>
        <p:nvSpPr>
          <p:cNvPr id="5" name="Slide Number Placeholder 4">
            <a:extLst>
              <a:ext uri="{FF2B5EF4-FFF2-40B4-BE49-F238E27FC236}">
                <a16:creationId xmlns:a16="http://schemas.microsoft.com/office/drawing/2014/main" id="{C0536815-1726-D844-7EE6-D46FA4A21BBC}"/>
              </a:ext>
            </a:extLst>
          </p:cNvPr>
          <p:cNvSpPr>
            <a:spLocks noGrp="1"/>
          </p:cNvSpPr>
          <p:nvPr>
            <p:ph type="sldNum" sz="quarter" idx="12"/>
            <p:custDataLst>
              <p:tags r:id="rId2"/>
            </p:custDataLst>
          </p:nvPr>
        </p:nvSpPr>
        <p:spPr/>
        <p:txBody>
          <a:bodyPr/>
          <a:lstStyle/>
          <a:p>
            <a:fld id="{733122C9-A0B9-462F-8757-0847AD287B63}" type="slidenum">
              <a:rPr lang="fr-FR" smtClean="0"/>
              <a:pPr/>
              <a:t>31</a:t>
            </a:fld>
            <a:endParaRPr lang="fr-FR"/>
          </a:p>
        </p:txBody>
      </p:sp>
      <p:sp>
        <p:nvSpPr>
          <p:cNvPr id="2" name="Rectangle 1"/>
          <p:cNvSpPr/>
          <p:nvPr>
            <p:custDataLst>
              <p:tags r:id="rId3"/>
            </p:custDataLst>
          </p:nvPr>
        </p:nvSpPr>
        <p:spPr>
          <a:xfrm>
            <a:off x="474355" y="4774168"/>
            <a:ext cx="1319592" cy="230832"/>
          </a:xfrm>
          <a:prstGeom prst="rect">
            <a:avLst/>
          </a:prstGeom>
        </p:spPr>
        <p:txBody>
          <a:bodyPr wrap="none">
            <a:spAutoFit/>
          </a:bodyPr>
          <a:lstStyle/>
          <a:p>
            <a:pPr defTabSz="914378"/>
            <a:r>
              <a:rPr lang="fr-FR" sz="900" dirty="0">
                <a:solidFill>
                  <a:srgbClr val="000000"/>
                </a:solidFill>
              </a:rPr>
              <a:t>Crous Grenoble Alpes</a:t>
            </a:r>
          </a:p>
        </p:txBody>
      </p:sp>
      <p:sp>
        <p:nvSpPr>
          <p:cNvPr id="8" name="ZoneTexte 7"/>
          <p:cNvSpPr txBox="1"/>
          <p:nvPr>
            <p:custDataLst>
              <p:tags r:id="rId4"/>
            </p:custDataLst>
          </p:nvPr>
        </p:nvSpPr>
        <p:spPr>
          <a:xfrm>
            <a:off x="2064479" y="161558"/>
            <a:ext cx="7099665" cy="369332"/>
          </a:xfrm>
          <a:prstGeom prst="rect">
            <a:avLst/>
          </a:prstGeom>
          <a:noFill/>
        </p:spPr>
        <p:txBody>
          <a:bodyPr wrap="square" rtlCol="0">
            <a:spAutoFit/>
          </a:bodyPr>
          <a:lstStyle/>
          <a:p>
            <a:pPr marL="285750" indent="-285750">
              <a:buFont typeface="Wingdings" panose="05000000000000000000" pitchFamily="2" charset="2"/>
              <a:buChar char="Ø"/>
            </a:pPr>
            <a:r>
              <a:rPr lang="fr-FR" dirty="0"/>
              <a:t>Saisissez vos coordonnées bancaires</a:t>
            </a:r>
          </a:p>
        </p:txBody>
      </p:sp>
      <p:pic>
        <p:nvPicPr>
          <p:cNvPr id="4" name="Image 3"/>
          <p:cNvPicPr>
            <a:picLocks noChangeAspect="1"/>
          </p:cNvPicPr>
          <p:nvPr>
            <p:custDataLst>
              <p:tags r:id="rId5"/>
            </p:custDataLst>
          </p:nvPr>
        </p:nvPicPr>
        <p:blipFill>
          <a:blip r:embed="rId8">
            <a:extLst>
              <a:ext uri="{28A0092B-C50C-407E-A947-70E740481C1C}">
                <a14:useLocalDpi xmlns:a14="http://schemas.microsoft.com/office/drawing/2010/main" val="0"/>
              </a:ext>
            </a:extLst>
          </a:blip>
          <a:stretch>
            <a:fillRect/>
          </a:stretch>
        </p:blipFill>
        <p:spPr>
          <a:xfrm>
            <a:off x="901149" y="583097"/>
            <a:ext cx="7566990" cy="4191072"/>
          </a:xfrm>
          <a:prstGeom prst="rect">
            <a:avLst/>
          </a:prstGeom>
        </p:spPr>
      </p:pic>
      <p:pic>
        <p:nvPicPr>
          <p:cNvPr id="7" name="Image 6"/>
          <p:cNvPicPr>
            <a:picLocks noChangeAspect="1"/>
          </p:cNvPicPr>
          <p:nvPr>
            <p:custDataLst>
              <p:tags r:id="rId6"/>
            </p:custDataLst>
          </p:nvPr>
        </p:nvPicPr>
        <p:blipFill>
          <a:blip r:embed="rId9">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rot="4710175">
            <a:off x="1460041" y="4106551"/>
            <a:ext cx="466299" cy="466299"/>
          </a:xfrm>
          <a:prstGeom prst="rect">
            <a:avLst/>
          </a:prstGeom>
        </p:spPr>
      </p:pic>
    </p:spTree>
    <p:extLst>
      <p:ext uri="{BB962C8B-B14F-4D97-AF65-F5344CB8AC3E}">
        <p14:creationId xmlns:p14="http://schemas.microsoft.com/office/powerpoint/2010/main" val="4676752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1000"/>
                                        <p:tgtEl>
                                          <p:spTgt spid="8"/>
                                        </p:tgtEl>
                                      </p:cBhvr>
                                    </p:animEffect>
                                  </p:childTnLst>
                                </p:cTn>
                              </p:par>
                            </p:childTnLst>
                          </p:cTn>
                        </p:par>
                        <p:par>
                          <p:cTn id="8" fill="hold">
                            <p:stCondLst>
                              <p:cond delay="1000"/>
                            </p:stCondLst>
                            <p:childTnLst>
                              <p:par>
                                <p:cTn id="9" presetID="42" presetClass="entr" presetSubtype="0" fill="hold"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fade">
                                      <p:cBhvr>
                                        <p:cTn id="11" dur="1000"/>
                                        <p:tgtEl>
                                          <p:spTgt spid="4"/>
                                        </p:tgtEl>
                                      </p:cBhvr>
                                    </p:animEffect>
                                    <p:anim calcmode="lin" valueType="num">
                                      <p:cBhvr>
                                        <p:cTn id="12" dur="1000" fill="hold"/>
                                        <p:tgtEl>
                                          <p:spTgt spid="4"/>
                                        </p:tgtEl>
                                        <p:attrNameLst>
                                          <p:attrName>ppt_x</p:attrName>
                                        </p:attrNameLst>
                                      </p:cBhvr>
                                      <p:tavLst>
                                        <p:tav tm="0">
                                          <p:val>
                                            <p:strVal val="#ppt_x"/>
                                          </p:val>
                                        </p:tav>
                                        <p:tav tm="100000">
                                          <p:val>
                                            <p:strVal val="#ppt_x"/>
                                          </p:val>
                                        </p:tav>
                                      </p:tavLst>
                                    </p:anim>
                                    <p:anim calcmode="lin" valueType="num">
                                      <p:cBhvr>
                                        <p:cTn id="13" dur="1000" fill="hold"/>
                                        <p:tgtEl>
                                          <p:spTgt spid="4"/>
                                        </p:tgtEl>
                                        <p:attrNameLst>
                                          <p:attrName>ppt_y</p:attrName>
                                        </p:attrNameLst>
                                      </p:cBhvr>
                                      <p:tavLst>
                                        <p:tav tm="0">
                                          <p:val>
                                            <p:strVal val="#ppt_y+.1"/>
                                          </p:val>
                                        </p:tav>
                                        <p:tav tm="100000">
                                          <p:val>
                                            <p:strVal val="#ppt_y"/>
                                          </p:val>
                                        </p:tav>
                                      </p:tavLst>
                                    </p:anim>
                                  </p:childTnLst>
                                </p:cTn>
                              </p:par>
                              <p:par>
                                <p:cTn id="14" presetID="1" presetClass="entr" presetSubtype="0" fill="hold" nodeType="withEffect">
                                  <p:stCondLst>
                                    <p:cond delay="0"/>
                                  </p:stCondLst>
                                  <p:childTnLst>
                                    <p:set>
                                      <p:cBhvr>
                                        <p:cTn id="15"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e la date 3"/>
          <p:cNvSpPr>
            <a:spLocks noGrp="1"/>
          </p:cNvSpPr>
          <p:nvPr>
            <p:ph type="dt" sz="half" idx="10"/>
            <p:custDataLst>
              <p:tags r:id="rId1"/>
            </p:custDataLst>
          </p:nvPr>
        </p:nvSpPr>
        <p:spPr/>
        <p:txBody>
          <a:bodyPr/>
          <a:lstStyle/>
          <a:p>
            <a:pPr algn="r"/>
            <a:r>
              <a:rPr lang="fr-FR" cap="all" dirty="0"/>
              <a:t>03/03/2026</a:t>
            </a:r>
          </a:p>
        </p:txBody>
      </p:sp>
      <p:sp>
        <p:nvSpPr>
          <p:cNvPr id="5" name="Espace réservé du pied de page 4"/>
          <p:cNvSpPr>
            <a:spLocks noGrp="1"/>
          </p:cNvSpPr>
          <p:nvPr>
            <p:ph type="ftr" sz="quarter" idx="11"/>
            <p:custDataLst>
              <p:tags r:id="rId2"/>
            </p:custDataLst>
          </p:nvPr>
        </p:nvSpPr>
        <p:spPr/>
        <p:txBody>
          <a:bodyPr/>
          <a:lstStyle/>
          <a:p>
            <a:r>
              <a:rPr lang="fr-FR" dirty="0"/>
              <a:t>Crous Grenoble ALPES</a:t>
            </a:r>
          </a:p>
        </p:txBody>
      </p:sp>
      <p:sp>
        <p:nvSpPr>
          <p:cNvPr id="6" name="Espace réservé du numéro de diapositive 5"/>
          <p:cNvSpPr>
            <a:spLocks noGrp="1"/>
          </p:cNvSpPr>
          <p:nvPr>
            <p:ph type="sldNum" sz="quarter" idx="12"/>
            <p:custDataLst>
              <p:tags r:id="rId3"/>
            </p:custDataLst>
          </p:nvPr>
        </p:nvSpPr>
        <p:spPr/>
        <p:txBody>
          <a:bodyPr/>
          <a:lstStyle/>
          <a:p>
            <a:fld id="{733122C9-A0B9-462F-8757-0847AD287B63}" type="slidenum">
              <a:rPr lang="fr-FR" smtClean="0"/>
              <a:pPr/>
              <a:t>32</a:t>
            </a:fld>
            <a:endParaRPr lang="fr-FR"/>
          </a:p>
        </p:txBody>
      </p:sp>
      <p:pic>
        <p:nvPicPr>
          <p:cNvPr id="7" name="Image 6"/>
          <p:cNvPicPr>
            <a:picLocks noChangeAspect="1"/>
          </p:cNvPicPr>
          <p:nvPr>
            <p:custDataLst>
              <p:tags r:id="rId4"/>
            </p:custDataLst>
          </p:nvPr>
        </p:nvPicPr>
        <p:blipFill>
          <a:blip r:embed="rId10">
            <a:extLst>
              <a:ext uri="{28A0092B-C50C-407E-A947-70E740481C1C}">
                <a14:useLocalDpi xmlns:a14="http://schemas.microsoft.com/office/drawing/2010/main" val="0"/>
              </a:ext>
            </a:extLst>
          </a:blip>
          <a:stretch>
            <a:fillRect/>
          </a:stretch>
        </p:blipFill>
        <p:spPr>
          <a:xfrm>
            <a:off x="360000" y="1538767"/>
            <a:ext cx="1069154" cy="1140431"/>
          </a:xfrm>
          <a:prstGeom prst="rect">
            <a:avLst/>
          </a:prstGeom>
        </p:spPr>
      </p:pic>
      <p:sp>
        <p:nvSpPr>
          <p:cNvPr id="9" name="ZoneTexte 8"/>
          <p:cNvSpPr txBox="1"/>
          <p:nvPr>
            <p:custDataLst>
              <p:tags r:id="rId5"/>
            </p:custDataLst>
          </p:nvPr>
        </p:nvSpPr>
        <p:spPr>
          <a:xfrm>
            <a:off x="1628319" y="3269684"/>
            <a:ext cx="6846446" cy="923330"/>
          </a:xfrm>
          <a:prstGeom prst="rect">
            <a:avLst/>
          </a:prstGeom>
          <a:noFill/>
        </p:spPr>
        <p:txBody>
          <a:bodyPr wrap="square" rtlCol="0">
            <a:spAutoFit/>
          </a:bodyPr>
          <a:lstStyle/>
          <a:p>
            <a:pPr marL="285750" indent="-285750" algn="just">
              <a:buFont typeface="Wingdings" panose="05000000000000000000" pitchFamily="2" charset="2"/>
              <a:buChar char="Ø"/>
            </a:pPr>
            <a:r>
              <a:rPr lang="fr-FR" b="1" dirty="0"/>
              <a:t>IBAN: </a:t>
            </a:r>
            <a:r>
              <a:rPr lang="fr-FR" dirty="0"/>
              <a:t>signifie précisément « </a:t>
            </a:r>
            <a:r>
              <a:rPr lang="fr-FR" b="1" dirty="0"/>
              <a:t>International Bank </a:t>
            </a:r>
            <a:r>
              <a:rPr lang="fr-FR" b="1" dirty="0" err="1"/>
              <a:t>Account</a:t>
            </a:r>
            <a:r>
              <a:rPr lang="fr-FR" b="1" dirty="0"/>
              <a:t> </a:t>
            </a:r>
            <a:r>
              <a:rPr lang="fr-FR" b="1" dirty="0" err="1"/>
              <a:t>Number</a:t>
            </a:r>
            <a:r>
              <a:rPr lang="fr-FR" dirty="0"/>
              <a:t> ». Il est indispensable pour </a:t>
            </a:r>
            <a:r>
              <a:rPr lang="fr-FR" b="1" dirty="0"/>
              <a:t>identifier votre compte bancaire rapidement et simplement.</a:t>
            </a:r>
            <a:endParaRPr lang="fr-FR" dirty="0"/>
          </a:p>
        </p:txBody>
      </p:sp>
      <p:sp>
        <p:nvSpPr>
          <p:cNvPr id="11" name="ZoneTexte 10"/>
          <p:cNvSpPr txBox="1"/>
          <p:nvPr>
            <p:custDataLst>
              <p:tags r:id="rId6"/>
            </p:custDataLst>
          </p:nvPr>
        </p:nvSpPr>
        <p:spPr>
          <a:xfrm>
            <a:off x="1643015" y="532045"/>
            <a:ext cx="7155681" cy="646331"/>
          </a:xfrm>
          <a:prstGeom prst="rect">
            <a:avLst/>
          </a:prstGeom>
          <a:noFill/>
        </p:spPr>
        <p:txBody>
          <a:bodyPr wrap="square" rtlCol="0">
            <a:spAutoFit/>
          </a:bodyPr>
          <a:lstStyle/>
          <a:p>
            <a:pPr marL="285750" indent="-285750" algn="just">
              <a:buFont typeface="Wingdings" panose="05000000000000000000" pitchFamily="2" charset="2"/>
              <a:buChar char="Ø"/>
            </a:pPr>
            <a:r>
              <a:rPr lang="fr-FR" dirty="0"/>
              <a:t>Le compte bancaire doit être </a:t>
            </a:r>
            <a:r>
              <a:rPr lang="fr-FR" dirty="0">
                <a:solidFill>
                  <a:schemeClr val="bg2"/>
                </a:solidFill>
              </a:rPr>
              <a:t>au nom de l’</a:t>
            </a:r>
            <a:r>
              <a:rPr lang="fr-FR" dirty="0" err="1">
                <a:solidFill>
                  <a:schemeClr val="bg2"/>
                </a:solidFill>
              </a:rPr>
              <a:t>étudiant.e</a:t>
            </a:r>
            <a:endParaRPr lang="fr-FR" b="1" u="sng" dirty="0">
              <a:solidFill>
                <a:schemeClr val="bg2"/>
              </a:solidFill>
            </a:endParaRPr>
          </a:p>
          <a:p>
            <a:pPr algn="just"/>
            <a:r>
              <a:rPr lang="fr-FR" dirty="0"/>
              <a:t>     </a:t>
            </a:r>
          </a:p>
        </p:txBody>
      </p:sp>
      <p:sp>
        <p:nvSpPr>
          <p:cNvPr id="2" name="ZoneTexte 1"/>
          <p:cNvSpPr txBox="1"/>
          <p:nvPr>
            <p:custDataLst>
              <p:tags r:id="rId7"/>
            </p:custDataLst>
          </p:nvPr>
        </p:nvSpPr>
        <p:spPr>
          <a:xfrm>
            <a:off x="1907312" y="855210"/>
            <a:ext cx="6507818" cy="1200329"/>
          </a:xfrm>
          <a:prstGeom prst="rect">
            <a:avLst/>
          </a:prstGeom>
          <a:noFill/>
        </p:spPr>
        <p:txBody>
          <a:bodyPr wrap="square" rtlCol="0">
            <a:spAutoFit/>
          </a:bodyPr>
          <a:lstStyle/>
          <a:p>
            <a:pPr algn="just"/>
            <a:r>
              <a:rPr lang="fr-FR" dirty="0"/>
              <a:t>Si vous ne disposez pas d’un RIB au moment de la demande vous avez la possibilité de le déposer ultérieurement en retournant sur votre dossier.</a:t>
            </a:r>
          </a:p>
          <a:p>
            <a:endParaRPr lang="fr-FR" dirty="0"/>
          </a:p>
        </p:txBody>
      </p:sp>
      <p:sp>
        <p:nvSpPr>
          <p:cNvPr id="10" name="ZoneTexte 9"/>
          <p:cNvSpPr txBox="1"/>
          <p:nvPr>
            <p:custDataLst>
              <p:tags r:id="rId8"/>
            </p:custDataLst>
          </p:nvPr>
        </p:nvSpPr>
        <p:spPr>
          <a:xfrm>
            <a:off x="1628319" y="2164641"/>
            <a:ext cx="6846446" cy="646331"/>
          </a:xfrm>
          <a:prstGeom prst="rect">
            <a:avLst/>
          </a:prstGeom>
          <a:noFill/>
        </p:spPr>
        <p:txBody>
          <a:bodyPr wrap="square" rtlCol="0">
            <a:spAutoFit/>
          </a:bodyPr>
          <a:lstStyle/>
          <a:p>
            <a:pPr marL="285750" indent="-285750" algn="just">
              <a:buFont typeface="Wingdings" panose="05000000000000000000" pitchFamily="2" charset="2"/>
              <a:buChar char="Ø"/>
            </a:pPr>
            <a:r>
              <a:rPr lang="fr-FR" b="1" dirty="0"/>
              <a:t>RIB: </a:t>
            </a:r>
            <a:r>
              <a:rPr lang="fr-FR" dirty="0"/>
              <a:t>signifie « Relevé d’Identité Bancaire ». C’est un peu la carte d’identité de votre compte bancaire.</a:t>
            </a:r>
          </a:p>
        </p:txBody>
      </p:sp>
    </p:spTree>
    <p:extLst>
      <p:ext uri="{BB962C8B-B14F-4D97-AF65-F5344CB8AC3E}">
        <p14:creationId xmlns:p14="http://schemas.microsoft.com/office/powerpoint/2010/main" val="23747146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par>
                                <p:cTn id="10" presetID="22" presetClass="entr" presetSubtype="8" fill="hold" grpId="0" nodeType="with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wipe(left)">
                                      <p:cBhvr>
                                        <p:cTn id="12" dur="500"/>
                                        <p:tgtEl>
                                          <p:spTgt spid="11"/>
                                        </p:tgtEl>
                                      </p:cBhvr>
                                    </p:animEffect>
                                  </p:childTnLst>
                                </p:cTn>
                              </p:par>
                              <p:par>
                                <p:cTn id="13" presetID="22" presetClass="entr" presetSubtype="8" fill="hold" grpId="0" nodeType="withEffect">
                                  <p:stCondLst>
                                    <p:cond delay="0"/>
                                  </p:stCondLst>
                                  <p:childTnLst>
                                    <p:set>
                                      <p:cBhvr>
                                        <p:cTn id="14" dur="1" fill="hold">
                                          <p:stCondLst>
                                            <p:cond delay="0"/>
                                          </p:stCondLst>
                                        </p:cTn>
                                        <p:tgtEl>
                                          <p:spTgt spid="2"/>
                                        </p:tgtEl>
                                        <p:attrNameLst>
                                          <p:attrName>style.visibility</p:attrName>
                                        </p:attrNameLst>
                                      </p:cBhvr>
                                      <p:to>
                                        <p:strVal val="visible"/>
                                      </p:to>
                                    </p:set>
                                    <p:animEffect transition="in" filter="wipe(left)">
                                      <p:cBhvr>
                                        <p:cTn id="15" dur="1000"/>
                                        <p:tgtEl>
                                          <p:spTgt spid="2"/>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10"/>
                                        </p:tgtEl>
                                        <p:attrNameLst>
                                          <p:attrName>style.visibility</p:attrName>
                                        </p:attrNameLst>
                                      </p:cBhvr>
                                      <p:to>
                                        <p:strVal val="visible"/>
                                      </p:to>
                                    </p:set>
                                    <p:animEffect transition="in" filter="wipe(left)">
                                      <p:cBhvr>
                                        <p:cTn id="18" dur="1000"/>
                                        <p:tgtEl>
                                          <p:spTgt spid="10"/>
                                        </p:tgtEl>
                                      </p:cBhvr>
                                    </p:animEffect>
                                  </p:childTnLst>
                                </p:cTn>
                              </p:par>
                            </p:childTnLst>
                          </p:cTn>
                        </p:par>
                        <p:par>
                          <p:cTn id="19" fill="hold">
                            <p:stCondLst>
                              <p:cond delay="1000"/>
                            </p:stCondLst>
                            <p:childTnLst>
                              <p:par>
                                <p:cTn id="20" presetID="22" presetClass="entr" presetSubtype="8" fill="hold" grpId="0" nodeType="afterEffect">
                                  <p:stCondLst>
                                    <p:cond delay="0"/>
                                  </p:stCondLst>
                                  <p:childTnLst>
                                    <p:set>
                                      <p:cBhvr>
                                        <p:cTn id="21" dur="1" fill="hold">
                                          <p:stCondLst>
                                            <p:cond delay="0"/>
                                          </p:stCondLst>
                                        </p:cTn>
                                        <p:tgtEl>
                                          <p:spTgt spid="9"/>
                                        </p:tgtEl>
                                        <p:attrNameLst>
                                          <p:attrName>style.visibility</p:attrName>
                                        </p:attrNameLst>
                                      </p:cBhvr>
                                      <p:to>
                                        <p:strVal val="visible"/>
                                      </p:to>
                                    </p:set>
                                    <p:animEffect transition="in" filter="wipe(left)">
                                      <p:cBhvr>
                                        <p:cTn id="22" dur="1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1" grpId="0"/>
      <p:bldP spid="2" grpId="0"/>
      <p:bldP spid="10"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e la date 3"/>
          <p:cNvSpPr>
            <a:spLocks noGrp="1"/>
          </p:cNvSpPr>
          <p:nvPr>
            <p:ph type="dt" sz="half" idx="10"/>
            <p:custDataLst>
              <p:tags r:id="rId1"/>
            </p:custDataLst>
          </p:nvPr>
        </p:nvSpPr>
        <p:spPr/>
        <p:txBody>
          <a:bodyPr/>
          <a:lstStyle/>
          <a:p>
            <a:pPr algn="r"/>
            <a:r>
              <a:rPr lang="fr-FR" cap="all" dirty="0"/>
              <a:t>03/03/2026</a:t>
            </a:r>
          </a:p>
        </p:txBody>
      </p:sp>
      <p:sp>
        <p:nvSpPr>
          <p:cNvPr id="5" name="Espace réservé du pied de page 4"/>
          <p:cNvSpPr>
            <a:spLocks noGrp="1"/>
          </p:cNvSpPr>
          <p:nvPr>
            <p:ph type="ftr" sz="quarter" idx="11"/>
            <p:custDataLst>
              <p:tags r:id="rId2"/>
            </p:custDataLst>
          </p:nvPr>
        </p:nvSpPr>
        <p:spPr/>
        <p:txBody>
          <a:bodyPr/>
          <a:lstStyle/>
          <a:p>
            <a:r>
              <a:rPr lang="fr-FR" dirty="0"/>
              <a:t>Crous Grenoble ALPES</a:t>
            </a:r>
          </a:p>
        </p:txBody>
      </p:sp>
      <p:sp>
        <p:nvSpPr>
          <p:cNvPr id="6" name="Espace réservé du numéro de diapositive 5"/>
          <p:cNvSpPr>
            <a:spLocks noGrp="1"/>
          </p:cNvSpPr>
          <p:nvPr>
            <p:ph type="sldNum" sz="quarter" idx="12"/>
            <p:custDataLst>
              <p:tags r:id="rId3"/>
            </p:custDataLst>
          </p:nvPr>
        </p:nvSpPr>
        <p:spPr/>
        <p:txBody>
          <a:bodyPr/>
          <a:lstStyle/>
          <a:p>
            <a:fld id="{733122C9-A0B9-462F-8757-0847AD287B63}" type="slidenum">
              <a:rPr lang="fr-FR" smtClean="0"/>
              <a:pPr/>
              <a:t>33</a:t>
            </a:fld>
            <a:endParaRPr lang="fr-FR"/>
          </a:p>
        </p:txBody>
      </p:sp>
      <p:pic>
        <p:nvPicPr>
          <p:cNvPr id="12" name="Image 11"/>
          <p:cNvPicPr>
            <a:picLocks noChangeAspect="1"/>
          </p:cNvPicPr>
          <p:nvPr>
            <p:custDataLst>
              <p:tags r:id="rId4"/>
            </p:custDataLst>
          </p:nvPr>
        </p:nvPicPr>
        <p:blipFill>
          <a:blip r:embed="rId6">
            <a:extLst>
              <a:ext uri="{28A0092B-C50C-407E-A947-70E740481C1C}">
                <a14:useLocalDpi xmlns:a14="http://schemas.microsoft.com/office/drawing/2010/main" val="0"/>
              </a:ext>
            </a:extLst>
          </a:blip>
          <a:stretch>
            <a:fillRect/>
          </a:stretch>
        </p:blipFill>
        <p:spPr>
          <a:xfrm>
            <a:off x="480224" y="583096"/>
            <a:ext cx="8303776" cy="3465443"/>
          </a:xfrm>
          <a:prstGeom prst="rect">
            <a:avLst/>
          </a:prstGeom>
          <a:ln>
            <a:noFill/>
          </a:ln>
          <a:effectLst>
            <a:outerShdw blurRad="190500" algn="tl" rotWithShape="0">
              <a:srgbClr val="000000">
                <a:alpha val="70000"/>
              </a:srgbClr>
            </a:outerShdw>
          </a:effectLst>
        </p:spPr>
      </p:pic>
    </p:spTree>
    <p:extLst>
      <p:ext uri="{BB962C8B-B14F-4D97-AF65-F5344CB8AC3E}">
        <p14:creationId xmlns:p14="http://schemas.microsoft.com/office/powerpoint/2010/main" val="17201382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1000"/>
                                        <p:tgtEl>
                                          <p:spTgt spid="12"/>
                                        </p:tgtEl>
                                      </p:cBhvr>
                                    </p:animEffect>
                                    <p:anim calcmode="lin" valueType="num">
                                      <p:cBhvr>
                                        <p:cTn id="8" dur="1000" fill="hold"/>
                                        <p:tgtEl>
                                          <p:spTgt spid="12"/>
                                        </p:tgtEl>
                                        <p:attrNameLst>
                                          <p:attrName>ppt_x</p:attrName>
                                        </p:attrNameLst>
                                      </p:cBhvr>
                                      <p:tavLst>
                                        <p:tav tm="0">
                                          <p:val>
                                            <p:strVal val="#ppt_x"/>
                                          </p:val>
                                        </p:tav>
                                        <p:tav tm="100000">
                                          <p:val>
                                            <p:strVal val="#ppt_x"/>
                                          </p:val>
                                        </p:tav>
                                      </p:tavLst>
                                    </p:anim>
                                    <p:anim calcmode="lin" valueType="num">
                                      <p:cBhvr>
                                        <p:cTn id="9"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184FD4CE-3E19-7BEC-56D6-3D950CE6662A}"/>
              </a:ext>
            </a:extLst>
          </p:cNvPr>
          <p:cNvSpPr>
            <a:spLocks noGrp="1"/>
          </p:cNvSpPr>
          <p:nvPr>
            <p:ph type="dt" sz="half" idx="10"/>
            <p:custDataLst>
              <p:tags r:id="rId1"/>
            </p:custDataLst>
          </p:nvPr>
        </p:nvSpPr>
        <p:spPr/>
        <p:txBody>
          <a:bodyPr/>
          <a:lstStyle/>
          <a:p>
            <a:pPr algn="r"/>
            <a:r>
              <a:rPr lang="fr-FR" cap="all" dirty="0"/>
              <a:t>03/03/2026</a:t>
            </a:r>
          </a:p>
        </p:txBody>
      </p:sp>
      <p:sp>
        <p:nvSpPr>
          <p:cNvPr id="5" name="Slide Number Placeholder 4">
            <a:extLst>
              <a:ext uri="{FF2B5EF4-FFF2-40B4-BE49-F238E27FC236}">
                <a16:creationId xmlns:a16="http://schemas.microsoft.com/office/drawing/2014/main" id="{C0536815-1726-D844-7EE6-D46FA4A21BBC}"/>
              </a:ext>
            </a:extLst>
          </p:cNvPr>
          <p:cNvSpPr>
            <a:spLocks noGrp="1"/>
          </p:cNvSpPr>
          <p:nvPr>
            <p:ph type="sldNum" sz="quarter" idx="12"/>
            <p:custDataLst>
              <p:tags r:id="rId2"/>
            </p:custDataLst>
          </p:nvPr>
        </p:nvSpPr>
        <p:spPr/>
        <p:txBody>
          <a:bodyPr/>
          <a:lstStyle/>
          <a:p>
            <a:fld id="{733122C9-A0B9-462F-8757-0847AD287B63}" type="slidenum">
              <a:rPr lang="fr-FR" smtClean="0"/>
              <a:pPr/>
              <a:t>34</a:t>
            </a:fld>
            <a:endParaRPr lang="fr-FR"/>
          </a:p>
        </p:txBody>
      </p:sp>
      <p:sp>
        <p:nvSpPr>
          <p:cNvPr id="2" name="Rectangle 1"/>
          <p:cNvSpPr/>
          <p:nvPr>
            <p:custDataLst>
              <p:tags r:id="rId3"/>
            </p:custDataLst>
          </p:nvPr>
        </p:nvSpPr>
        <p:spPr>
          <a:xfrm>
            <a:off x="474355" y="4774168"/>
            <a:ext cx="1319592" cy="230832"/>
          </a:xfrm>
          <a:prstGeom prst="rect">
            <a:avLst/>
          </a:prstGeom>
        </p:spPr>
        <p:txBody>
          <a:bodyPr wrap="none">
            <a:spAutoFit/>
          </a:bodyPr>
          <a:lstStyle/>
          <a:p>
            <a:pPr defTabSz="914378"/>
            <a:r>
              <a:rPr lang="fr-FR" sz="900" dirty="0">
                <a:solidFill>
                  <a:srgbClr val="000000"/>
                </a:solidFill>
              </a:rPr>
              <a:t>Crous Grenoble Alpes</a:t>
            </a:r>
          </a:p>
        </p:txBody>
      </p:sp>
      <p:sp>
        <p:nvSpPr>
          <p:cNvPr id="8" name="ZoneTexte 7"/>
          <p:cNvSpPr txBox="1"/>
          <p:nvPr>
            <p:custDataLst>
              <p:tags r:id="rId4"/>
            </p:custDataLst>
          </p:nvPr>
        </p:nvSpPr>
        <p:spPr>
          <a:xfrm>
            <a:off x="1684335" y="161557"/>
            <a:ext cx="7099665" cy="369332"/>
          </a:xfrm>
          <a:prstGeom prst="rect">
            <a:avLst/>
          </a:prstGeom>
          <a:noFill/>
        </p:spPr>
        <p:txBody>
          <a:bodyPr wrap="square" rtlCol="0">
            <a:spAutoFit/>
          </a:bodyPr>
          <a:lstStyle/>
          <a:p>
            <a:pPr marL="285750" indent="-285750">
              <a:buFont typeface="Wingdings" panose="05000000000000000000" pitchFamily="2" charset="2"/>
              <a:buChar char="Ø"/>
            </a:pPr>
            <a:r>
              <a:rPr lang="fr-FR" dirty="0"/>
              <a:t>Cliquez ensuite sur transmettre la demande</a:t>
            </a:r>
          </a:p>
        </p:txBody>
      </p:sp>
      <p:pic>
        <p:nvPicPr>
          <p:cNvPr id="4" name="Image 3"/>
          <p:cNvPicPr>
            <a:picLocks noChangeAspect="1"/>
          </p:cNvPicPr>
          <p:nvPr>
            <p:custDataLst>
              <p:tags r:id="rId5"/>
            </p:custDataLst>
          </p:nvPr>
        </p:nvPicPr>
        <p:blipFill>
          <a:blip r:embed="rId8">
            <a:extLst>
              <a:ext uri="{28A0092B-C50C-407E-A947-70E740481C1C}">
                <a14:useLocalDpi xmlns:a14="http://schemas.microsoft.com/office/drawing/2010/main" val="0"/>
              </a:ext>
            </a:extLst>
          </a:blip>
          <a:stretch>
            <a:fillRect/>
          </a:stretch>
        </p:blipFill>
        <p:spPr>
          <a:xfrm>
            <a:off x="889797" y="530889"/>
            <a:ext cx="7567756" cy="4243279"/>
          </a:xfrm>
          <a:prstGeom prst="rect">
            <a:avLst/>
          </a:prstGeom>
        </p:spPr>
      </p:pic>
      <p:pic>
        <p:nvPicPr>
          <p:cNvPr id="7" name="Image 6"/>
          <p:cNvPicPr>
            <a:picLocks noChangeAspect="1"/>
          </p:cNvPicPr>
          <p:nvPr>
            <p:custDataLst>
              <p:tags r:id="rId6"/>
            </p:custDataLst>
          </p:nvPr>
        </p:nvPicPr>
        <p:blipFill>
          <a:blip r:embed="rId9">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rot="13954644">
            <a:off x="3817136" y="4223508"/>
            <a:ext cx="466299" cy="466299"/>
          </a:xfrm>
          <a:prstGeom prst="rect">
            <a:avLst/>
          </a:prstGeom>
        </p:spPr>
      </p:pic>
    </p:spTree>
    <p:extLst>
      <p:ext uri="{BB962C8B-B14F-4D97-AF65-F5344CB8AC3E}">
        <p14:creationId xmlns:p14="http://schemas.microsoft.com/office/powerpoint/2010/main" val="11487870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1000"/>
                                        <p:tgtEl>
                                          <p:spTgt spid="8"/>
                                        </p:tgtEl>
                                      </p:cBhvr>
                                    </p:animEffect>
                                  </p:childTnLst>
                                </p:cTn>
                              </p:par>
                            </p:childTnLst>
                          </p:cTn>
                        </p:par>
                        <p:par>
                          <p:cTn id="8" fill="hold">
                            <p:stCondLst>
                              <p:cond delay="1000"/>
                            </p:stCondLst>
                            <p:childTnLst>
                              <p:par>
                                <p:cTn id="9" presetID="42" presetClass="entr" presetSubtype="0" fill="hold"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fade">
                                      <p:cBhvr>
                                        <p:cTn id="11" dur="1000"/>
                                        <p:tgtEl>
                                          <p:spTgt spid="4"/>
                                        </p:tgtEl>
                                      </p:cBhvr>
                                    </p:animEffect>
                                    <p:anim calcmode="lin" valueType="num">
                                      <p:cBhvr>
                                        <p:cTn id="12" dur="1000" fill="hold"/>
                                        <p:tgtEl>
                                          <p:spTgt spid="4"/>
                                        </p:tgtEl>
                                        <p:attrNameLst>
                                          <p:attrName>ppt_x</p:attrName>
                                        </p:attrNameLst>
                                      </p:cBhvr>
                                      <p:tavLst>
                                        <p:tav tm="0">
                                          <p:val>
                                            <p:strVal val="#ppt_x"/>
                                          </p:val>
                                        </p:tav>
                                        <p:tav tm="100000">
                                          <p:val>
                                            <p:strVal val="#ppt_x"/>
                                          </p:val>
                                        </p:tav>
                                      </p:tavLst>
                                    </p:anim>
                                    <p:anim calcmode="lin" valueType="num">
                                      <p:cBhvr>
                                        <p:cTn id="13" dur="1000" fill="hold"/>
                                        <p:tgtEl>
                                          <p:spTgt spid="4"/>
                                        </p:tgtEl>
                                        <p:attrNameLst>
                                          <p:attrName>ppt_y</p:attrName>
                                        </p:attrNameLst>
                                      </p:cBhvr>
                                      <p:tavLst>
                                        <p:tav tm="0">
                                          <p:val>
                                            <p:strVal val="#ppt_y+.1"/>
                                          </p:val>
                                        </p:tav>
                                        <p:tav tm="100000">
                                          <p:val>
                                            <p:strVal val="#ppt_y"/>
                                          </p:val>
                                        </p:tav>
                                      </p:tavLst>
                                    </p:anim>
                                  </p:childTnLst>
                                </p:cTn>
                              </p:par>
                            </p:childTnLst>
                          </p:cTn>
                        </p:par>
                        <p:par>
                          <p:cTn id="14" fill="hold">
                            <p:stCondLst>
                              <p:cond delay="2000"/>
                            </p:stCondLst>
                            <p:childTnLst>
                              <p:par>
                                <p:cTn id="15" presetID="1" presetClass="entr" presetSubtype="0" fill="hold" nodeType="afterEffect">
                                  <p:stCondLst>
                                    <p:cond delay="0"/>
                                  </p:stCondLst>
                                  <p:childTnLst>
                                    <p:set>
                                      <p:cBhvr>
                                        <p:cTn id="1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e la date 3"/>
          <p:cNvSpPr>
            <a:spLocks noGrp="1"/>
          </p:cNvSpPr>
          <p:nvPr>
            <p:ph type="dt" sz="half" idx="10"/>
            <p:custDataLst>
              <p:tags r:id="rId1"/>
            </p:custDataLst>
          </p:nvPr>
        </p:nvSpPr>
        <p:spPr/>
        <p:txBody>
          <a:bodyPr/>
          <a:lstStyle/>
          <a:p>
            <a:pPr algn="r"/>
            <a:r>
              <a:rPr lang="fr-FR" cap="all" dirty="0"/>
              <a:t>03/03/2026</a:t>
            </a:r>
          </a:p>
        </p:txBody>
      </p:sp>
      <p:sp>
        <p:nvSpPr>
          <p:cNvPr id="5" name="Espace réservé du pied de page 4"/>
          <p:cNvSpPr>
            <a:spLocks noGrp="1"/>
          </p:cNvSpPr>
          <p:nvPr>
            <p:ph type="ftr" sz="quarter" idx="11"/>
            <p:custDataLst>
              <p:tags r:id="rId2"/>
            </p:custDataLst>
          </p:nvPr>
        </p:nvSpPr>
        <p:spPr/>
        <p:txBody>
          <a:bodyPr/>
          <a:lstStyle/>
          <a:p>
            <a:r>
              <a:rPr lang="fr-FR" dirty="0"/>
              <a:t>Crous Grenoble Alpes</a:t>
            </a:r>
          </a:p>
        </p:txBody>
      </p:sp>
      <p:sp>
        <p:nvSpPr>
          <p:cNvPr id="6" name="Espace réservé du numéro de diapositive 5"/>
          <p:cNvSpPr>
            <a:spLocks noGrp="1"/>
          </p:cNvSpPr>
          <p:nvPr>
            <p:ph type="sldNum" sz="quarter" idx="12"/>
            <p:custDataLst>
              <p:tags r:id="rId3"/>
            </p:custDataLst>
          </p:nvPr>
        </p:nvSpPr>
        <p:spPr/>
        <p:txBody>
          <a:bodyPr/>
          <a:lstStyle/>
          <a:p>
            <a:fld id="{733122C9-A0B9-462F-8757-0847AD287B63}" type="slidenum">
              <a:rPr lang="fr-FR" smtClean="0"/>
              <a:pPr/>
              <a:t>35</a:t>
            </a:fld>
            <a:endParaRPr lang="fr-FR"/>
          </a:p>
        </p:txBody>
      </p:sp>
      <p:sp>
        <p:nvSpPr>
          <p:cNvPr id="7" name="ZoneTexte 6"/>
          <p:cNvSpPr txBox="1"/>
          <p:nvPr>
            <p:custDataLst>
              <p:tags r:id="rId4"/>
            </p:custDataLst>
          </p:nvPr>
        </p:nvSpPr>
        <p:spPr>
          <a:xfrm>
            <a:off x="1416463" y="464386"/>
            <a:ext cx="7197449" cy="369332"/>
          </a:xfrm>
          <a:prstGeom prst="rect">
            <a:avLst/>
          </a:prstGeom>
          <a:noFill/>
        </p:spPr>
        <p:txBody>
          <a:bodyPr wrap="square" rtlCol="0">
            <a:spAutoFit/>
          </a:bodyPr>
          <a:lstStyle/>
          <a:p>
            <a:pPr marL="285750" indent="-285750" algn="just">
              <a:buFont typeface="Wingdings" panose="05000000000000000000" pitchFamily="2" charset="2"/>
              <a:buChar char="Ø"/>
            </a:pPr>
            <a:r>
              <a:rPr lang="fr-FR" dirty="0"/>
              <a:t>En cas de difficulté, vous pouvez contacter le service des bourse:</a:t>
            </a:r>
          </a:p>
        </p:txBody>
      </p:sp>
      <p:sp>
        <p:nvSpPr>
          <p:cNvPr id="10" name="ZoneTexte 9"/>
          <p:cNvSpPr txBox="1"/>
          <p:nvPr>
            <p:custDataLst>
              <p:tags r:id="rId5"/>
            </p:custDataLst>
          </p:nvPr>
        </p:nvSpPr>
        <p:spPr>
          <a:xfrm>
            <a:off x="1680576" y="3159216"/>
            <a:ext cx="6319634" cy="1200329"/>
          </a:xfrm>
          <a:prstGeom prst="rect">
            <a:avLst/>
          </a:prstGeom>
          <a:noFill/>
        </p:spPr>
        <p:txBody>
          <a:bodyPr wrap="square" rtlCol="0">
            <a:spAutoFit/>
          </a:bodyPr>
          <a:lstStyle/>
          <a:p>
            <a:r>
              <a:rPr lang="fr-FR" b="1" dirty="0"/>
              <a:t>Par téléphone: </a:t>
            </a:r>
            <a:r>
              <a:rPr lang="fr-FR" dirty="0"/>
              <a:t>Pour les questions d’ordre général au </a:t>
            </a:r>
          </a:p>
          <a:p>
            <a:r>
              <a:rPr lang="fr-FR" b="1" dirty="0"/>
              <a:t>09 72 59 65 65</a:t>
            </a:r>
            <a:r>
              <a:rPr lang="fr-FR" dirty="0"/>
              <a:t> (appel non surtaxé)</a:t>
            </a:r>
            <a:br>
              <a:rPr lang="fr-FR" dirty="0"/>
            </a:br>
            <a:r>
              <a:rPr lang="fr-FR" dirty="0"/>
              <a:t>Du lundi au vendredi, de 10h à 17h</a:t>
            </a:r>
            <a:br>
              <a:rPr lang="fr-FR" dirty="0"/>
            </a:br>
            <a:endParaRPr lang="fr-FR" dirty="0"/>
          </a:p>
        </p:txBody>
      </p:sp>
      <p:sp>
        <p:nvSpPr>
          <p:cNvPr id="11" name="ZoneTexte 10"/>
          <p:cNvSpPr txBox="1"/>
          <p:nvPr>
            <p:custDataLst>
              <p:tags r:id="rId6"/>
            </p:custDataLst>
          </p:nvPr>
        </p:nvSpPr>
        <p:spPr>
          <a:xfrm>
            <a:off x="533897" y="1073895"/>
            <a:ext cx="8097939" cy="646331"/>
          </a:xfrm>
          <a:prstGeom prst="rect">
            <a:avLst/>
          </a:prstGeom>
          <a:noFill/>
        </p:spPr>
        <p:txBody>
          <a:bodyPr wrap="square" rtlCol="0">
            <a:spAutoFit/>
          </a:bodyPr>
          <a:lstStyle/>
          <a:p>
            <a:pPr algn="ctr"/>
            <a:r>
              <a:rPr lang="fr-FR" b="1" dirty="0"/>
              <a:t>En cliquant sur aide: </a:t>
            </a:r>
          </a:p>
          <a:p>
            <a:pPr algn="ctr"/>
            <a:r>
              <a:rPr lang="fr-FR" dirty="0"/>
              <a:t>vous serez directement dirigé vers le service assistance.</a:t>
            </a:r>
          </a:p>
        </p:txBody>
      </p:sp>
      <p:pic>
        <p:nvPicPr>
          <p:cNvPr id="2" name="Image 1"/>
          <p:cNvPicPr>
            <a:picLocks noChangeAspect="1"/>
          </p:cNvPicPr>
          <p:nvPr>
            <p:custDataLst>
              <p:tags r:id="rId7"/>
            </p:custDataLst>
          </p:nvPr>
        </p:nvPicPr>
        <p:blipFill>
          <a:blip r:embed="rId10">
            <a:extLst>
              <a:ext uri="{28A0092B-C50C-407E-A947-70E740481C1C}">
                <a14:useLocalDpi xmlns:a14="http://schemas.microsoft.com/office/drawing/2010/main" val="0"/>
              </a:ext>
            </a:extLst>
          </a:blip>
          <a:stretch>
            <a:fillRect/>
          </a:stretch>
        </p:blipFill>
        <p:spPr>
          <a:xfrm>
            <a:off x="533897" y="1989396"/>
            <a:ext cx="8031298" cy="776469"/>
          </a:xfrm>
          <a:prstGeom prst="rect">
            <a:avLst/>
          </a:prstGeom>
          <a:ln>
            <a:noFill/>
          </a:ln>
          <a:effectLst>
            <a:outerShdw blurRad="190500" algn="tl" rotWithShape="0">
              <a:srgbClr val="000000">
                <a:alpha val="70000"/>
              </a:srgbClr>
            </a:outerShdw>
          </a:effectLst>
        </p:spPr>
      </p:pic>
      <p:pic>
        <p:nvPicPr>
          <p:cNvPr id="13" name="Image 12"/>
          <p:cNvPicPr>
            <a:picLocks noChangeAspect="1"/>
          </p:cNvPicPr>
          <p:nvPr>
            <p:custDataLst>
              <p:tags r:id="rId8"/>
            </p:custDataLst>
          </p:nvPr>
        </p:nvPicPr>
        <p:blipFill>
          <a:blip r:embed="rId11">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rot="19407030">
            <a:off x="7440917" y="2237175"/>
            <a:ext cx="466299" cy="466299"/>
          </a:xfrm>
          <a:prstGeom prst="rect">
            <a:avLst/>
          </a:prstGeom>
        </p:spPr>
      </p:pic>
    </p:spTree>
    <p:extLst>
      <p:ext uri="{BB962C8B-B14F-4D97-AF65-F5344CB8AC3E}">
        <p14:creationId xmlns:p14="http://schemas.microsoft.com/office/powerpoint/2010/main" val="30889458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left)">
                                      <p:cBhvr>
                                        <p:cTn id="7" dur="1000"/>
                                        <p:tgtEl>
                                          <p:spTgt spid="7"/>
                                        </p:tgtEl>
                                      </p:cBhvr>
                                    </p:animEffect>
                                  </p:childTnLst>
                                </p:cTn>
                              </p:par>
                            </p:childTnLst>
                          </p:cTn>
                        </p:par>
                        <p:par>
                          <p:cTn id="8" fill="hold">
                            <p:stCondLst>
                              <p:cond delay="1000"/>
                            </p:stCondLst>
                            <p:childTnLst>
                              <p:par>
                                <p:cTn id="9" presetID="22" presetClass="entr" presetSubtype="8" fill="hold" grpId="0" nodeType="after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wipe(left)">
                                      <p:cBhvr>
                                        <p:cTn id="11" dur="1000"/>
                                        <p:tgtEl>
                                          <p:spTgt spid="11"/>
                                        </p:tgtEl>
                                      </p:cBhvr>
                                    </p:animEffect>
                                  </p:childTnLst>
                                </p:cTn>
                              </p:par>
                            </p:childTnLst>
                          </p:cTn>
                        </p:par>
                        <p:par>
                          <p:cTn id="12" fill="hold">
                            <p:stCondLst>
                              <p:cond delay="2000"/>
                            </p:stCondLst>
                            <p:childTnLst>
                              <p:par>
                                <p:cTn id="13" presetID="22" presetClass="entr" presetSubtype="8" fill="hold" nodeType="afterEffect">
                                  <p:stCondLst>
                                    <p:cond delay="0"/>
                                  </p:stCondLst>
                                  <p:childTnLst>
                                    <p:set>
                                      <p:cBhvr>
                                        <p:cTn id="14" dur="1" fill="hold">
                                          <p:stCondLst>
                                            <p:cond delay="0"/>
                                          </p:stCondLst>
                                        </p:cTn>
                                        <p:tgtEl>
                                          <p:spTgt spid="2"/>
                                        </p:tgtEl>
                                        <p:attrNameLst>
                                          <p:attrName>style.visibility</p:attrName>
                                        </p:attrNameLst>
                                      </p:cBhvr>
                                      <p:to>
                                        <p:strVal val="visible"/>
                                      </p:to>
                                    </p:set>
                                    <p:animEffect transition="in" filter="wipe(left)">
                                      <p:cBhvr>
                                        <p:cTn id="15" dur="1000"/>
                                        <p:tgtEl>
                                          <p:spTgt spid="2"/>
                                        </p:tgtEl>
                                      </p:cBhvr>
                                    </p:animEffect>
                                  </p:childTnLst>
                                </p:cTn>
                              </p:par>
                            </p:childTnLst>
                          </p:cTn>
                        </p:par>
                        <p:par>
                          <p:cTn id="16" fill="hold">
                            <p:stCondLst>
                              <p:cond delay="3000"/>
                            </p:stCondLst>
                            <p:childTnLst>
                              <p:par>
                                <p:cTn id="17" presetID="22" presetClass="entr" presetSubtype="8" fill="hold" grpId="0" nodeType="after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wipe(left)">
                                      <p:cBhvr>
                                        <p:cTn id="19" dur="1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10" grpId="0"/>
      <p:bldP spid="11"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e la date 3"/>
          <p:cNvSpPr>
            <a:spLocks noGrp="1"/>
          </p:cNvSpPr>
          <p:nvPr>
            <p:ph type="dt" sz="half" idx="10"/>
            <p:custDataLst>
              <p:tags r:id="rId1"/>
            </p:custDataLst>
          </p:nvPr>
        </p:nvSpPr>
        <p:spPr/>
        <p:txBody>
          <a:bodyPr/>
          <a:lstStyle/>
          <a:p>
            <a:pPr algn="r"/>
            <a:r>
              <a:rPr lang="fr-FR" cap="all" dirty="0"/>
              <a:t>03/03/2026</a:t>
            </a:r>
          </a:p>
        </p:txBody>
      </p:sp>
      <p:sp>
        <p:nvSpPr>
          <p:cNvPr id="5" name="Espace réservé du pied de page 4"/>
          <p:cNvSpPr>
            <a:spLocks noGrp="1"/>
          </p:cNvSpPr>
          <p:nvPr>
            <p:ph type="ftr" sz="quarter" idx="11"/>
            <p:custDataLst>
              <p:tags r:id="rId2"/>
            </p:custDataLst>
          </p:nvPr>
        </p:nvSpPr>
        <p:spPr/>
        <p:txBody>
          <a:bodyPr/>
          <a:lstStyle/>
          <a:p>
            <a:r>
              <a:rPr lang="fr-FR" dirty="0"/>
              <a:t>Crous Grenoble Alpes</a:t>
            </a:r>
          </a:p>
        </p:txBody>
      </p:sp>
      <p:sp>
        <p:nvSpPr>
          <p:cNvPr id="6" name="Espace réservé du numéro de diapositive 5"/>
          <p:cNvSpPr>
            <a:spLocks noGrp="1"/>
          </p:cNvSpPr>
          <p:nvPr>
            <p:ph type="sldNum" sz="quarter" idx="12"/>
            <p:custDataLst>
              <p:tags r:id="rId3"/>
            </p:custDataLst>
          </p:nvPr>
        </p:nvSpPr>
        <p:spPr/>
        <p:txBody>
          <a:bodyPr/>
          <a:lstStyle/>
          <a:p>
            <a:fld id="{733122C9-A0B9-462F-8757-0847AD287B63}" type="slidenum">
              <a:rPr lang="fr-FR" smtClean="0"/>
              <a:pPr/>
              <a:t>36</a:t>
            </a:fld>
            <a:endParaRPr lang="fr-FR"/>
          </a:p>
        </p:txBody>
      </p:sp>
      <p:sp>
        <p:nvSpPr>
          <p:cNvPr id="7" name="ZoneTexte 6"/>
          <p:cNvSpPr txBox="1"/>
          <p:nvPr>
            <p:custDataLst>
              <p:tags r:id="rId4"/>
            </p:custDataLst>
          </p:nvPr>
        </p:nvSpPr>
        <p:spPr>
          <a:xfrm>
            <a:off x="1650756" y="91982"/>
            <a:ext cx="7084956" cy="954107"/>
          </a:xfrm>
          <a:prstGeom prst="rect">
            <a:avLst/>
          </a:prstGeom>
          <a:noFill/>
        </p:spPr>
        <p:txBody>
          <a:bodyPr wrap="square" rtlCol="0">
            <a:spAutoFit/>
          </a:bodyPr>
          <a:lstStyle/>
          <a:p>
            <a:r>
              <a:rPr lang="fr-FR" sz="1400" b="1" dirty="0"/>
              <a:t>Pour la demande de logement, une autre démarche est à réaliser sur le même site, rubrique « vous loger en résidence Crous » à partir du 21 avril.</a:t>
            </a:r>
          </a:p>
          <a:p>
            <a:endParaRPr lang="fr-FR" sz="1400" b="1" dirty="0"/>
          </a:p>
          <a:p>
            <a:r>
              <a:rPr lang="fr-FR" sz="1400" b="1" u="sng" dirty="0"/>
              <a:t>Attention : Le DSE doit être Validé. </a:t>
            </a:r>
          </a:p>
        </p:txBody>
      </p:sp>
      <p:pic>
        <p:nvPicPr>
          <p:cNvPr id="2" name="Image 1"/>
          <p:cNvPicPr>
            <a:picLocks noChangeAspect="1"/>
          </p:cNvPicPr>
          <p:nvPr>
            <p:custDataLst>
              <p:tags r:id="rId5"/>
            </p:custDataLst>
          </p:nvPr>
        </p:nvPicPr>
        <p:blipFill>
          <a:blip r:embed="rId7">
            <a:extLst>
              <a:ext uri="{28A0092B-C50C-407E-A947-70E740481C1C}">
                <a14:useLocalDpi xmlns:a14="http://schemas.microsoft.com/office/drawing/2010/main" val="0"/>
              </a:ext>
            </a:extLst>
          </a:blip>
          <a:stretch>
            <a:fillRect/>
          </a:stretch>
        </p:blipFill>
        <p:spPr>
          <a:xfrm>
            <a:off x="584016" y="1179443"/>
            <a:ext cx="6916267" cy="3511826"/>
          </a:xfrm>
          <a:prstGeom prst="rect">
            <a:avLst/>
          </a:prstGeom>
        </p:spPr>
      </p:pic>
    </p:spTree>
    <p:extLst>
      <p:ext uri="{BB962C8B-B14F-4D97-AF65-F5344CB8AC3E}">
        <p14:creationId xmlns:p14="http://schemas.microsoft.com/office/powerpoint/2010/main" val="28130690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left)">
                                      <p:cBhvr>
                                        <p:cTn id="7" dur="10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1000"/>
                                        <p:tgtEl>
                                          <p:spTgt spid="2"/>
                                        </p:tgtEl>
                                      </p:cBhvr>
                                    </p:animEffect>
                                    <p:anim calcmode="lin" valueType="num">
                                      <p:cBhvr>
                                        <p:cTn id="13" dur="1000" fill="hold"/>
                                        <p:tgtEl>
                                          <p:spTgt spid="2"/>
                                        </p:tgtEl>
                                        <p:attrNameLst>
                                          <p:attrName>ppt_x</p:attrName>
                                        </p:attrNameLst>
                                      </p:cBhvr>
                                      <p:tavLst>
                                        <p:tav tm="0">
                                          <p:val>
                                            <p:strVal val="#ppt_x"/>
                                          </p:val>
                                        </p:tav>
                                        <p:tav tm="100000">
                                          <p:val>
                                            <p:strVal val="#ppt_x"/>
                                          </p:val>
                                        </p:tav>
                                      </p:tavLst>
                                    </p:anim>
                                    <p:anim calcmode="lin" valueType="num">
                                      <p:cBhvr>
                                        <p:cTn id="14"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e la date 3"/>
          <p:cNvSpPr>
            <a:spLocks noGrp="1"/>
          </p:cNvSpPr>
          <p:nvPr>
            <p:ph type="dt" sz="half" idx="10"/>
            <p:custDataLst>
              <p:tags r:id="rId1"/>
            </p:custDataLst>
          </p:nvPr>
        </p:nvSpPr>
        <p:spPr/>
        <p:txBody>
          <a:bodyPr/>
          <a:lstStyle/>
          <a:p>
            <a:pPr algn="r"/>
            <a:r>
              <a:rPr lang="fr-FR" cap="all" dirty="0"/>
              <a:t>03/03/2026</a:t>
            </a:r>
          </a:p>
        </p:txBody>
      </p:sp>
      <p:sp>
        <p:nvSpPr>
          <p:cNvPr id="5" name="Espace réservé du pied de page 4"/>
          <p:cNvSpPr>
            <a:spLocks noGrp="1"/>
          </p:cNvSpPr>
          <p:nvPr>
            <p:ph type="ftr" sz="quarter" idx="11"/>
            <p:custDataLst>
              <p:tags r:id="rId2"/>
            </p:custDataLst>
          </p:nvPr>
        </p:nvSpPr>
        <p:spPr/>
        <p:txBody>
          <a:bodyPr/>
          <a:lstStyle/>
          <a:p>
            <a:r>
              <a:rPr lang="fr-FR" dirty="0"/>
              <a:t>Crous Grenoble Alpes</a:t>
            </a:r>
          </a:p>
        </p:txBody>
      </p:sp>
      <p:sp>
        <p:nvSpPr>
          <p:cNvPr id="6" name="Espace réservé du numéro de diapositive 5"/>
          <p:cNvSpPr>
            <a:spLocks noGrp="1"/>
          </p:cNvSpPr>
          <p:nvPr>
            <p:ph type="sldNum" sz="quarter" idx="12"/>
            <p:custDataLst>
              <p:tags r:id="rId3"/>
            </p:custDataLst>
          </p:nvPr>
        </p:nvSpPr>
        <p:spPr/>
        <p:txBody>
          <a:bodyPr/>
          <a:lstStyle/>
          <a:p>
            <a:fld id="{733122C9-A0B9-462F-8757-0847AD287B63}" type="slidenum">
              <a:rPr lang="fr-FR" smtClean="0"/>
              <a:pPr/>
              <a:t>37</a:t>
            </a:fld>
            <a:endParaRPr lang="fr-FR"/>
          </a:p>
        </p:txBody>
      </p:sp>
      <p:sp>
        <p:nvSpPr>
          <p:cNvPr id="7" name="ZoneTexte 6"/>
          <p:cNvSpPr txBox="1"/>
          <p:nvPr>
            <p:custDataLst>
              <p:tags r:id="rId4"/>
            </p:custDataLst>
          </p:nvPr>
        </p:nvSpPr>
        <p:spPr>
          <a:xfrm>
            <a:off x="961644" y="1185287"/>
            <a:ext cx="7084956" cy="2893100"/>
          </a:xfrm>
          <a:prstGeom prst="rect">
            <a:avLst/>
          </a:prstGeom>
          <a:noFill/>
        </p:spPr>
        <p:txBody>
          <a:bodyPr wrap="square" rtlCol="0">
            <a:spAutoFit/>
          </a:bodyPr>
          <a:lstStyle/>
          <a:p>
            <a:pPr marL="285750" indent="-285750" algn="just">
              <a:buFont typeface="Wingdings" panose="05000000000000000000" pitchFamily="2" charset="2"/>
              <a:buChar char="Ø"/>
            </a:pPr>
            <a:r>
              <a:rPr lang="fr-FR" sz="1400" dirty="0"/>
              <a:t>Vous pouvez formuler jusqu’à </a:t>
            </a:r>
            <a:r>
              <a:rPr lang="fr-FR" sz="1400" b="1" dirty="0"/>
              <a:t>10 vœux</a:t>
            </a:r>
            <a:r>
              <a:rPr lang="fr-FR" sz="1400" dirty="0"/>
              <a:t> de logement (contre 4 l’année 2025)</a:t>
            </a:r>
          </a:p>
          <a:p>
            <a:pPr algn="just"/>
            <a:endParaRPr lang="fr-FR" sz="1400" dirty="0"/>
          </a:p>
          <a:p>
            <a:pPr marL="285750" indent="-285750" algn="just">
              <a:buFont typeface="Wingdings" panose="05000000000000000000" pitchFamily="2" charset="2"/>
              <a:buChar char="Ø"/>
            </a:pPr>
            <a:r>
              <a:rPr lang="fr-FR" sz="1400" dirty="0"/>
              <a:t>Vous avez un délai </a:t>
            </a:r>
            <a:r>
              <a:rPr lang="fr-FR" sz="1400" b="1" dirty="0"/>
              <a:t>de </a:t>
            </a:r>
            <a:r>
              <a:rPr lang="fr-FR" sz="1400" b="1" u="sng" dirty="0"/>
              <a:t>6 jours</a:t>
            </a:r>
            <a:r>
              <a:rPr lang="fr-FR" sz="1400" dirty="0"/>
              <a:t> pour confirmer vos propositions de logement (contre 48 heures en 2025) </a:t>
            </a:r>
          </a:p>
          <a:p>
            <a:pPr marL="285750" indent="-285750" algn="just">
              <a:buFont typeface="Wingdings" panose="05000000000000000000" pitchFamily="2" charset="2"/>
              <a:buChar char="Ø"/>
            </a:pPr>
            <a:endParaRPr lang="fr-FR" sz="1400" dirty="0"/>
          </a:p>
          <a:p>
            <a:pPr marL="285750" indent="-285750" algn="just">
              <a:buFont typeface="Wingdings" panose="05000000000000000000" pitchFamily="2" charset="2"/>
              <a:buChar char="Ø"/>
            </a:pPr>
            <a:r>
              <a:rPr lang="fr-FR" sz="1400" dirty="0"/>
              <a:t>Une avance sur redevance de </a:t>
            </a:r>
            <a:r>
              <a:rPr lang="fr-FR" sz="1400" b="1" dirty="0"/>
              <a:t>70€</a:t>
            </a:r>
            <a:r>
              <a:rPr lang="fr-FR" sz="1400" dirty="0"/>
              <a:t> (contre 100€ en 2025) est à payer pour chaque logement réservé. </a:t>
            </a:r>
          </a:p>
          <a:p>
            <a:pPr algn="just"/>
            <a:endParaRPr lang="fr-FR" sz="1400" dirty="0"/>
          </a:p>
          <a:p>
            <a:pPr marL="285750" indent="-285750" algn="just">
              <a:buFont typeface="Wingdings" panose="05000000000000000000" pitchFamily="2" charset="2"/>
              <a:buChar char="Ø"/>
            </a:pPr>
            <a:r>
              <a:rPr lang="fr-FR" sz="1400" dirty="0"/>
              <a:t>Les sommes versées pour des logements non pris seront remboursées si vous faites la demande avant le 31/08.</a:t>
            </a:r>
          </a:p>
          <a:p>
            <a:pPr marL="285750" indent="-285750">
              <a:buFont typeface="Wingdings" panose="05000000000000000000" pitchFamily="2" charset="2"/>
              <a:buChar char="Ø"/>
            </a:pPr>
            <a:endParaRPr lang="fr-FR" sz="1400" dirty="0"/>
          </a:p>
          <a:p>
            <a:endParaRPr lang="fr-FR" sz="1400" b="1" dirty="0"/>
          </a:p>
          <a:p>
            <a:endParaRPr lang="fr-FR" sz="1400" b="1" dirty="0"/>
          </a:p>
        </p:txBody>
      </p:sp>
    </p:spTree>
    <p:extLst>
      <p:ext uri="{BB962C8B-B14F-4D97-AF65-F5344CB8AC3E}">
        <p14:creationId xmlns:p14="http://schemas.microsoft.com/office/powerpoint/2010/main" val="28129583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left)">
                                      <p:cBhvr>
                                        <p:cTn id="7" dur="10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8" fill="hold" nodeType="clickEffect">
                                  <p:stCondLst>
                                    <p:cond delay="0"/>
                                  </p:stCondLst>
                                  <p:childTnLst>
                                    <p:set>
                                      <p:cBhvr>
                                        <p:cTn id="11" dur="1" fill="hold">
                                          <p:stCondLst>
                                            <p:cond delay="0"/>
                                          </p:stCondLst>
                                        </p:cTn>
                                        <p:tgtEl>
                                          <p:spTgt spid="7">
                                            <p:txEl>
                                              <p:pRg st="0" end="0"/>
                                            </p:txEl>
                                          </p:spTgt>
                                        </p:tgtEl>
                                        <p:attrNameLst>
                                          <p:attrName>style.visibility</p:attrName>
                                        </p:attrNameLst>
                                      </p:cBhvr>
                                      <p:to>
                                        <p:strVal val="visible"/>
                                      </p:to>
                                    </p:set>
                                    <p:anim calcmode="lin" valueType="num">
                                      <p:cBhvr additive="base">
                                        <p:cTn id="12" dur="500" fill="hold"/>
                                        <p:tgtEl>
                                          <p:spTgt spid="7">
                                            <p:txEl>
                                              <p:pRg st="0" end="0"/>
                                            </p:txEl>
                                          </p:spTgt>
                                        </p:tgtEl>
                                        <p:attrNameLst>
                                          <p:attrName>ppt_x</p:attrName>
                                        </p:attrNameLst>
                                      </p:cBhvr>
                                      <p:tavLst>
                                        <p:tav tm="0">
                                          <p:val>
                                            <p:strVal val="0-#ppt_w/2"/>
                                          </p:val>
                                        </p:tav>
                                        <p:tav tm="100000">
                                          <p:val>
                                            <p:strVal val="#ppt_x"/>
                                          </p:val>
                                        </p:tav>
                                      </p:tavLst>
                                    </p:anim>
                                    <p:anim calcmode="lin" valueType="num">
                                      <p:cBhvr additive="base">
                                        <p:cTn id="13" dur="500" fill="hold"/>
                                        <p:tgtEl>
                                          <p:spTgt spid="7">
                                            <p:txEl>
                                              <p:pRg st="0" end="0"/>
                                            </p:txEl>
                                          </p:spTgt>
                                        </p:tgtEl>
                                        <p:attrNameLst>
                                          <p:attrName>ppt_y</p:attrName>
                                        </p:attrNameLst>
                                      </p:cBhvr>
                                      <p:tavLst>
                                        <p:tav tm="0">
                                          <p:val>
                                            <p:strVal val="#ppt_y"/>
                                          </p:val>
                                        </p:tav>
                                        <p:tav tm="100000">
                                          <p:val>
                                            <p:strVal val="#ppt_y"/>
                                          </p:val>
                                        </p:tav>
                                      </p:tavLst>
                                    </p:anim>
                                  </p:childTnLst>
                                </p:cTn>
                              </p:par>
                            </p:childTnLst>
                          </p:cTn>
                        </p:par>
                        <p:par>
                          <p:cTn id="14" fill="hold">
                            <p:stCondLst>
                              <p:cond delay="500"/>
                            </p:stCondLst>
                            <p:childTnLst>
                              <p:par>
                                <p:cTn id="15" presetID="2" presetClass="entr" presetSubtype="8" fill="hold" nodeType="afterEffect">
                                  <p:stCondLst>
                                    <p:cond delay="0"/>
                                  </p:stCondLst>
                                  <p:childTnLst>
                                    <p:set>
                                      <p:cBhvr>
                                        <p:cTn id="16" dur="1" fill="hold">
                                          <p:stCondLst>
                                            <p:cond delay="0"/>
                                          </p:stCondLst>
                                        </p:cTn>
                                        <p:tgtEl>
                                          <p:spTgt spid="7">
                                            <p:txEl>
                                              <p:pRg st="2" end="2"/>
                                            </p:txEl>
                                          </p:spTgt>
                                        </p:tgtEl>
                                        <p:attrNameLst>
                                          <p:attrName>style.visibility</p:attrName>
                                        </p:attrNameLst>
                                      </p:cBhvr>
                                      <p:to>
                                        <p:strVal val="visible"/>
                                      </p:to>
                                    </p:set>
                                    <p:anim calcmode="lin" valueType="num">
                                      <p:cBhvr additive="base">
                                        <p:cTn id="17" dur="500" fill="hold"/>
                                        <p:tgtEl>
                                          <p:spTgt spid="7">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7">
                                            <p:txEl>
                                              <p:pRg st="2" end="2"/>
                                            </p:txEl>
                                          </p:spTgt>
                                        </p:tgtEl>
                                        <p:attrNameLst>
                                          <p:attrName>ppt_y</p:attrName>
                                        </p:attrNameLst>
                                      </p:cBhvr>
                                      <p:tavLst>
                                        <p:tav tm="0">
                                          <p:val>
                                            <p:strVal val="#ppt_y"/>
                                          </p:val>
                                        </p:tav>
                                        <p:tav tm="100000">
                                          <p:val>
                                            <p:strVal val="#ppt_y"/>
                                          </p:val>
                                        </p:tav>
                                      </p:tavLst>
                                    </p:anim>
                                  </p:childTnLst>
                                </p:cTn>
                              </p:par>
                            </p:childTnLst>
                          </p:cTn>
                        </p:par>
                        <p:par>
                          <p:cTn id="19" fill="hold">
                            <p:stCondLst>
                              <p:cond delay="1000"/>
                            </p:stCondLst>
                            <p:childTnLst>
                              <p:par>
                                <p:cTn id="20" presetID="2" presetClass="entr" presetSubtype="8" fill="hold" nodeType="afterEffect">
                                  <p:stCondLst>
                                    <p:cond delay="0"/>
                                  </p:stCondLst>
                                  <p:childTnLst>
                                    <p:set>
                                      <p:cBhvr>
                                        <p:cTn id="21" dur="1" fill="hold">
                                          <p:stCondLst>
                                            <p:cond delay="0"/>
                                          </p:stCondLst>
                                        </p:cTn>
                                        <p:tgtEl>
                                          <p:spTgt spid="7">
                                            <p:txEl>
                                              <p:pRg st="4" end="4"/>
                                            </p:txEl>
                                          </p:spTgt>
                                        </p:tgtEl>
                                        <p:attrNameLst>
                                          <p:attrName>style.visibility</p:attrName>
                                        </p:attrNameLst>
                                      </p:cBhvr>
                                      <p:to>
                                        <p:strVal val="visible"/>
                                      </p:to>
                                    </p:set>
                                    <p:anim calcmode="lin" valueType="num">
                                      <p:cBhvr additive="base">
                                        <p:cTn id="22" dur="500" fill="hold"/>
                                        <p:tgtEl>
                                          <p:spTgt spid="7">
                                            <p:txEl>
                                              <p:pRg st="4" end="4"/>
                                            </p:txEl>
                                          </p:spTgt>
                                        </p:tgtEl>
                                        <p:attrNameLst>
                                          <p:attrName>ppt_x</p:attrName>
                                        </p:attrNameLst>
                                      </p:cBhvr>
                                      <p:tavLst>
                                        <p:tav tm="0">
                                          <p:val>
                                            <p:strVal val="0-#ppt_w/2"/>
                                          </p:val>
                                        </p:tav>
                                        <p:tav tm="100000">
                                          <p:val>
                                            <p:strVal val="#ppt_x"/>
                                          </p:val>
                                        </p:tav>
                                      </p:tavLst>
                                    </p:anim>
                                    <p:anim calcmode="lin" valueType="num">
                                      <p:cBhvr additive="base">
                                        <p:cTn id="23" dur="500" fill="hold"/>
                                        <p:tgtEl>
                                          <p:spTgt spid="7">
                                            <p:txEl>
                                              <p:pRg st="4" end="4"/>
                                            </p:txEl>
                                          </p:spTgt>
                                        </p:tgtEl>
                                        <p:attrNameLst>
                                          <p:attrName>ppt_y</p:attrName>
                                        </p:attrNameLst>
                                      </p:cBhvr>
                                      <p:tavLst>
                                        <p:tav tm="0">
                                          <p:val>
                                            <p:strVal val="#ppt_y"/>
                                          </p:val>
                                        </p:tav>
                                        <p:tav tm="100000">
                                          <p:val>
                                            <p:strVal val="#ppt_y"/>
                                          </p:val>
                                        </p:tav>
                                      </p:tavLst>
                                    </p:anim>
                                  </p:childTnLst>
                                </p:cTn>
                              </p:par>
                            </p:childTnLst>
                          </p:cTn>
                        </p:par>
                        <p:par>
                          <p:cTn id="24" fill="hold">
                            <p:stCondLst>
                              <p:cond delay="1500"/>
                            </p:stCondLst>
                            <p:childTnLst>
                              <p:par>
                                <p:cTn id="25" presetID="2" presetClass="entr" presetSubtype="8" fill="hold" nodeType="afterEffect">
                                  <p:stCondLst>
                                    <p:cond delay="0"/>
                                  </p:stCondLst>
                                  <p:childTnLst>
                                    <p:set>
                                      <p:cBhvr>
                                        <p:cTn id="26" dur="1" fill="hold">
                                          <p:stCondLst>
                                            <p:cond delay="0"/>
                                          </p:stCondLst>
                                        </p:cTn>
                                        <p:tgtEl>
                                          <p:spTgt spid="7">
                                            <p:txEl>
                                              <p:pRg st="6" end="6"/>
                                            </p:txEl>
                                          </p:spTgt>
                                        </p:tgtEl>
                                        <p:attrNameLst>
                                          <p:attrName>style.visibility</p:attrName>
                                        </p:attrNameLst>
                                      </p:cBhvr>
                                      <p:to>
                                        <p:strVal val="visible"/>
                                      </p:to>
                                    </p:set>
                                    <p:anim calcmode="lin" valueType="num">
                                      <p:cBhvr additive="base">
                                        <p:cTn id="27" dur="500" fill="hold"/>
                                        <p:tgtEl>
                                          <p:spTgt spid="7">
                                            <p:txEl>
                                              <p:pRg st="6" end="6"/>
                                            </p:txEl>
                                          </p:spTgt>
                                        </p:tgtEl>
                                        <p:attrNameLst>
                                          <p:attrName>ppt_x</p:attrName>
                                        </p:attrNameLst>
                                      </p:cBhvr>
                                      <p:tavLst>
                                        <p:tav tm="0">
                                          <p:val>
                                            <p:strVal val="0-#ppt_w/2"/>
                                          </p:val>
                                        </p:tav>
                                        <p:tav tm="100000">
                                          <p:val>
                                            <p:strVal val="#ppt_x"/>
                                          </p:val>
                                        </p:tav>
                                      </p:tavLst>
                                    </p:anim>
                                    <p:anim calcmode="lin" valueType="num">
                                      <p:cBhvr additive="base">
                                        <p:cTn id="28" dur="500" fill="hold"/>
                                        <p:tgtEl>
                                          <p:spTgt spid="7">
                                            <p:txEl>
                                              <p:pRg st="6" end="6"/>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 2"/>
          <p:cNvPicPr>
            <a:picLocks noChangeAspect="1"/>
          </p:cNvPicPr>
          <p:nvPr>
            <p:custDataLst>
              <p:tags r:id="rId1"/>
            </p:custDataLst>
          </p:nvPr>
        </p:nvPicPr>
        <p:blipFill>
          <a:blip r:embed="rId6">
            <a:extLst>
              <a:ext uri="{28A0092B-C50C-407E-A947-70E740481C1C}">
                <a14:useLocalDpi xmlns:a14="http://schemas.microsoft.com/office/drawing/2010/main" val="0"/>
              </a:ext>
            </a:extLst>
          </a:blip>
          <a:stretch>
            <a:fillRect/>
          </a:stretch>
        </p:blipFill>
        <p:spPr>
          <a:xfrm>
            <a:off x="1140415" y="563965"/>
            <a:ext cx="7321099" cy="4219535"/>
          </a:xfrm>
          <a:prstGeom prst="rect">
            <a:avLst/>
          </a:prstGeom>
        </p:spPr>
      </p:pic>
      <p:sp>
        <p:nvSpPr>
          <p:cNvPr id="4" name="Espace réservé de la date 3"/>
          <p:cNvSpPr>
            <a:spLocks noGrp="1"/>
          </p:cNvSpPr>
          <p:nvPr>
            <p:ph type="dt" sz="half" idx="10"/>
            <p:custDataLst>
              <p:tags r:id="rId2"/>
            </p:custDataLst>
          </p:nvPr>
        </p:nvSpPr>
        <p:spPr/>
        <p:txBody>
          <a:bodyPr/>
          <a:lstStyle/>
          <a:p>
            <a:pPr algn="r"/>
            <a:r>
              <a:rPr lang="fr-FR" cap="all" dirty="0"/>
              <a:t>03/03/2026</a:t>
            </a:r>
          </a:p>
        </p:txBody>
      </p:sp>
      <p:sp>
        <p:nvSpPr>
          <p:cNvPr id="5" name="Espace réservé du pied de page 4"/>
          <p:cNvSpPr>
            <a:spLocks noGrp="1"/>
          </p:cNvSpPr>
          <p:nvPr>
            <p:ph type="ftr" sz="quarter" idx="11"/>
            <p:custDataLst>
              <p:tags r:id="rId3"/>
            </p:custDataLst>
          </p:nvPr>
        </p:nvSpPr>
        <p:spPr/>
        <p:txBody>
          <a:bodyPr/>
          <a:lstStyle/>
          <a:p>
            <a:r>
              <a:rPr lang="fr-FR" dirty="0"/>
              <a:t>Crous Grenoble Alpes</a:t>
            </a:r>
          </a:p>
        </p:txBody>
      </p:sp>
      <p:sp>
        <p:nvSpPr>
          <p:cNvPr id="6" name="Espace réservé du numéro de diapositive 5"/>
          <p:cNvSpPr>
            <a:spLocks noGrp="1"/>
          </p:cNvSpPr>
          <p:nvPr>
            <p:ph type="sldNum" sz="quarter" idx="12"/>
            <p:custDataLst>
              <p:tags r:id="rId4"/>
            </p:custDataLst>
          </p:nvPr>
        </p:nvSpPr>
        <p:spPr/>
        <p:txBody>
          <a:bodyPr/>
          <a:lstStyle/>
          <a:p>
            <a:fld id="{733122C9-A0B9-462F-8757-0847AD287B63}" type="slidenum">
              <a:rPr lang="fr-FR" smtClean="0"/>
              <a:pPr/>
              <a:t>38</a:t>
            </a:fld>
            <a:endParaRPr lang="fr-FR"/>
          </a:p>
        </p:txBody>
      </p:sp>
    </p:spTree>
    <p:extLst>
      <p:ext uri="{BB962C8B-B14F-4D97-AF65-F5344CB8AC3E}">
        <p14:creationId xmlns:p14="http://schemas.microsoft.com/office/powerpoint/2010/main" val="18492197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e la date 3"/>
          <p:cNvSpPr>
            <a:spLocks noGrp="1"/>
          </p:cNvSpPr>
          <p:nvPr>
            <p:ph type="dt" sz="half" idx="10"/>
            <p:custDataLst>
              <p:tags r:id="rId1"/>
            </p:custDataLst>
          </p:nvPr>
        </p:nvSpPr>
        <p:spPr/>
        <p:txBody>
          <a:bodyPr/>
          <a:lstStyle/>
          <a:p>
            <a:pPr algn="r"/>
            <a:r>
              <a:rPr lang="fr-FR" cap="all" dirty="0"/>
              <a:t>03/03/2026</a:t>
            </a:r>
          </a:p>
        </p:txBody>
      </p:sp>
      <p:sp>
        <p:nvSpPr>
          <p:cNvPr id="5" name="Espace réservé du pied de page 4"/>
          <p:cNvSpPr>
            <a:spLocks noGrp="1"/>
          </p:cNvSpPr>
          <p:nvPr>
            <p:ph type="ftr" sz="quarter" idx="11"/>
            <p:custDataLst>
              <p:tags r:id="rId2"/>
            </p:custDataLst>
          </p:nvPr>
        </p:nvSpPr>
        <p:spPr/>
        <p:txBody>
          <a:bodyPr/>
          <a:lstStyle/>
          <a:p>
            <a:r>
              <a:rPr lang="fr-FR" dirty="0"/>
              <a:t>Crous Grenoble Alpes</a:t>
            </a:r>
          </a:p>
        </p:txBody>
      </p:sp>
      <p:sp>
        <p:nvSpPr>
          <p:cNvPr id="6" name="Espace réservé du numéro de diapositive 5"/>
          <p:cNvSpPr>
            <a:spLocks noGrp="1"/>
          </p:cNvSpPr>
          <p:nvPr>
            <p:ph type="sldNum" sz="quarter" idx="12"/>
            <p:custDataLst>
              <p:tags r:id="rId3"/>
            </p:custDataLst>
          </p:nvPr>
        </p:nvSpPr>
        <p:spPr/>
        <p:txBody>
          <a:bodyPr/>
          <a:lstStyle/>
          <a:p>
            <a:fld id="{733122C9-A0B9-462F-8757-0847AD287B63}" type="slidenum">
              <a:rPr lang="fr-FR" smtClean="0"/>
              <a:pPr/>
              <a:t>39</a:t>
            </a:fld>
            <a:endParaRPr lang="fr-FR"/>
          </a:p>
        </p:txBody>
      </p:sp>
      <p:sp>
        <p:nvSpPr>
          <p:cNvPr id="9" name="ZoneTexte 8"/>
          <p:cNvSpPr txBox="1"/>
          <p:nvPr>
            <p:custDataLst>
              <p:tags r:id="rId4"/>
            </p:custDataLst>
          </p:nvPr>
        </p:nvSpPr>
        <p:spPr>
          <a:xfrm>
            <a:off x="969557" y="1722116"/>
            <a:ext cx="7112418" cy="2031325"/>
          </a:xfrm>
          <a:prstGeom prst="rect">
            <a:avLst/>
          </a:prstGeom>
          <a:noFill/>
        </p:spPr>
        <p:txBody>
          <a:bodyPr wrap="square" rtlCol="0">
            <a:spAutoFit/>
          </a:bodyPr>
          <a:lstStyle/>
          <a:p>
            <a:pPr algn="ctr"/>
            <a:r>
              <a:rPr lang="fr-FR"/>
              <a:t>Assistantes Sociales </a:t>
            </a:r>
            <a:r>
              <a:rPr lang="fr-FR" dirty="0"/>
              <a:t>Crous Grenoble Alpes – Antenne de Valence </a:t>
            </a:r>
          </a:p>
          <a:p>
            <a:pPr algn="ctr"/>
            <a:endParaRPr lang="fr-FR" dirty="0"/>
          </a:p>
          <a:p>
            <a:pPr algn="ctr"/>
            <a:r>
              <a:rPr lang="fr-FR" dirty="0"/>
              <a:t>ABABSA Djamila</a:t>
            </a:r>
          </a:p>
          <a:p>
            <a:pPr algn="ctr"/>
            <a:r>
              <a:rPr lang="fr-FR" dirty="0"/>
              <a:t>MERY Odile</a:t>
            </a:r>
          </a:p>
          <a:p>
            <a:pPr algn="ctr"/>
            <a:endParaRPr lang="fr-FR" dirty="0"/>
          </a:p>
          <a:p>
            <a:pPr algn="ctr"/>
            <a:r>
              <a:rPr lang="fr-FR" dirty="0">
                <a:hlinkClick r:id="rId6"/>
              </a:rPr>
              <a:t>Service-social07.26@crous-grenoble.fr</a:t>
            </a:r>
            <a:r>
              <a:rPr lang="fr-FR" dirty="0"/>
              <a:t> </a:t>
            </a:r>
          </a:p>
          <a:p>
            <a:pPr algn="ctr"/>
            <a:endParaRPr lang="fr-FR" dirty="0"/>
          </a:p>
        </p:txBody>
      </p:sp>
      <p:sp>
        <p:nvSpPr>
          <p:cNvPr id="2" name="ZoneTexte 1"/>
          <p:cNvSpPr txBox="1"/>
          <p:nvPr/>
        </p:nvSpPr>
        <p:spPr>
          <a:xfrm>
            <a:off x="2404153" y="750013"/>
            <a:ext cx="4243227" cy="461665"/>
          </a:xfrm>
          <a:prstGeom prst="rect">
            <a:avLst/>
          </a:prstGeom>
          <a:noFill/>
        </p:spPr>
        <p:txBody>
          <a:bodyPr wrap="square" rtlCol="0">
            <a:spAutoFit/>
          </a:bodyPr>
          <a:lstStyle/>
          <a:p>
            <a:pPr marL="285750" indent="-285750">
              <a:buFont typeface="Wingdings" panose="05000000000000000000" pitchFamily="2" charset="2"/>
              <a:buChar char="Ø"/>
            </a:pPr>
            <a:r>
              <a:rPr lang="fr-FR" sz="2400" b="1" dirty="0"/>
              <a:t>Coordonnées </a:t>
            </a:r>
          </a:p>
        </p:txBody>
      </p:sp>
    </p:spTree>
    <p:extLst>
      <p:ext uri="{BB962C8B-B14F-4D97-AF65-F5344CB8AC3E}">
        <p14:creationId xmlns:p14="http://schemas.microsoft.com/office/powerpoint/2010/main" val="3006177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75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1000"/>
                                        <p:tgtEl>
                                          <p:spTgt spid="9"/>
                                        </p:tgtEl>
                                      </p:cBhvr>
                                    </p:animEffect>
                                    <p:anim calcmode="lin" valueType="num">
                                      <p:cBhvr>
                                        <p:cTn id="8" dur="1000" fill="hold"/>
                                        <p:tgtEl>
                                          <p:spTgt spid="9"/>
                                        </p:tgtEl>
                                        <p:attrNameLst>
                                          <p:attrName>ppt_x</p:attrName>
                                        </p:attrNameLst>
                                      </p:cBhvr>
                                      <p:tavLst>
                                        <p:tav tm="0">
                                          <p:val>
                                            <p:strVal val="#ppt_x"/>
                                          </p:val>
                                        </p:tav>
                                        <p:tav tm="100000">
                                          <p:val>
                                            <p:strVal val="#ppt_x"/>
                                          </p:val>
                                        </p:tav>
                                      </p:tavLst>
                                    </p:anim>
                                    <p:anim calcmode="lin" valueType="num">
                                      <p:cBhvr>
                                        <p:cTn id="9" dur="1000" fill="hold"/>
                                        <p:tgtEl>
                                          <p:spTgt spid="9"/>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2" presetClass="entr" presetSubtype="8" fill="hold" grpId="0" nodeType="clickEffect">
                                  <p:stCondLst>
                                    <p:cond delay="0"/>
                                  </p:stCondLst>
                                  <p:childTnLst>
                                    <p:set>
                                      <p:cBhvr>
                                        <p:cTn id="13" dur="1" fill="hold">
                                          <p:stCondLst>
                                            <p:cond delay="0"/>
                                          </p:stCondLst>
                                        </p:cTn>
                                        <p:tgtEl>
                                          <p:spTgt spid="2"/>
                                        </p:tgtEl>
                                        <p:attrNameLst>
                                          <p:attrName>style.visibility</p:attrName>
                                        </p:attrNameLst>
                                      </p:cBhvr>
                                      <p:to>
                                        <p:strVal val="visible"/>
                                      </p:to>
                                    </p:set>
                                    <p:animEffect transition="in" filter="wipe(left)">
                                      <p:cBhvr>
                                        <p:cTn id="14" dur="125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Espace réservé de la date 19"/>
          <p:cNvSpPr>
            <a:spLocks noGrp="1"/>
          </p:cNvSpPr>
          <p:nvPr>
            <p:ph type="dt" sz="half" idx="10"/>
            <p:custDataLst>
              <p:tags r:id="rId1"/>
            </p:custDataLst>
          </p:nvPr>
        </p:nvSpPr>
        <p:spPr>
          <a:xfrm>
            <a:off x="7706467" y="4783500"/>
            <a:ext cx="1232049" cy="360000"/>
          </a:xfrm>
        </p:spPr>
        <p:txBody>
          <a:bodyPr/>
          <a:lstStyle/>
          <a:p>
            <a:pPr algn="r"/>
            <a:r>
              <a:rPr lang="fr-FR" cap="all" dirty="0">
                <a:latin typeface="Arial" panose="020B0604020202020204" pitchFamily="34" charset="0"/>
                <a:cs typeface="Arial" panose="020B0604020202020204" pitchFamily="34" charset="0"/>
              </a:rPr>
              <a:t>03/03/2026</a:t>
            </a:r>
          </a:p>
        </p:txBody>
      </p:sp>
      <p:sp>
        <p:nvSpPr>
          <p:cNvPr id="21" name="Espace réservé du pied de page 20"/>
          <p:cNvSpPr>
            <a:spLocks noGrp="1"/>
          </p:cNvSpPr>
          <p:nvPr>
            <p:ph type="ftr" sz="quarter" idx="11"/>
            <p:custDataLst>
              <p:tags r:id="rId2"/>
            </p:custDataLst>
          </p:nvPr>
        </p:nvSpPr>
        <p:spPr/>
        <p:txBody>
          <a:bodyPr/>
          <a:lstStyle/>
          <a:p>
            <a:r>
              <a:rPr lang="fr-FR">
                <a:latin typeface="Arial" panose="020B0604020202020204" pitchFamily="34" charset="0"/>
                <a:cs typeface="Arial" panose="020B0604020202020204" pitchFamily="34" charset="0"/>
              </a:rPr>
              <a:t>Crous Grenoble Alpes</a:t>
            </a:r>
          </a:p>
        </p:txBody>
      </p:sp>
      <p:sp>
        <p:nvSpPr>
          <p:cNvPr id="22" name="Espace réservé du numéro de diapositive 21"/>
          <p:cNvSpPr>
            <a:spLocks noGrp="1"/>
          </p:cNvSpPr>
          <p:nvPr>
            <p:ph type="sldNum" sz="quarter" idx="12"/>
            <p:custDataLst>
              <p:tags r:id="rId3"/>
            </p:custDataLst>
          </p:nvPr>
        </p:nvSpPr>
        <p:spPr/>
        <p:txBody>
          <a:bodyPr/>
          <a:lstStyle/>
          <a:p>
            <a:fld id="{733122C9-A0B9-462F-8757-0847AD287B63}" type="slidenum">
              <a:rPr lang="fr-FR" smtClean="0">
                <a:latin typeface="Arial" panose="020B0604020202020204" pitchFamily="34" charset="0"/>
                <a:cs typeface="Arial" panose="020B0604020202020204" pitchFamily="34" charset="0"/>
              </a:rPr>
              <a:pPr/>
              <a:t>4</a:t>
            </a:fld>
            <a:endParaRPr lang="fr-FR">
              <a:latin typeface="Arial" panose="020B0604020202020204" pitchFamily="34" charset="0"/>
              <a:cs typeface="Arial" panose="020B0604020202020204" pitchFamily="34" charset="0"/>
            </a:endParaRPr>
          </a:p>
        </p:txBody>
      </p:sp>
      <p:sp>
        <p:nvSpPr>
          <p:cNvPr id="4" name="ZoneTexte 3"/>
          <p:cNvSpPr txBox="1"/>
          <p:nvPr>
            <p:custDataLst>
              <p:tags r:id="rId4"/>
            </p:custDataLst>
          </p:nvPr>
        </p:nvSpPr>
        <p:spPr>
          <a:xfrm>
            <a:off x="1580507" y="203420"/>
            <a:ext cx="8034391" cy="369870"/>
          </a:xfrm>
          <a:prstGeom prst="rect">
            <a:avLst/>
          </a:prstGeom>
          <a:noFill/>
        </p:spPr>
        <p:txBody>
          <a:bodyPr wrap="square" rtlCol="0">
            <a:spAutoFit/>
          </a:bodyPr>
          <a:lstStyle/>
          <a:p>
            <a:pPr marL="285750" indent="-285750">
              <a:buFont typeface="Wingdings" panose="05000000000000000000" pitchFamily="2" charset="2"/>
              <a:buChar char="Ø"/>
            </a:pPr>
            <a:r>
              <a:rPr lang="fr-FR" dirty="0"/>
              <a:t> Cliquez sur demande d’aides ( réaliser une nouvelle demande)</a:t>
            </a:r>
          </a:p>
        </p:txBody>
      </p:sp>
      <p:pic>
        <p:nvPicPr>
          <p:cNvPr id="2" name="Image 1"/>
          <p:cNvPicPr>
            <a:picLocks noChangeAspect="1"/>
          </p:cNvPicPr>
          <p:nvPr>
            <p:custDataLst>
              <p:tags r:id="rId5"/>
            </p:custDataLst>
          </p:nvPr>
        </p:nvPicPr>
        <p:blipFill>
          <a:blip r:embed="rId7">
            <a:extLst>
              <a:ext uri="{28A0092B-C50C-407E-A947-70E740481C1C}">
                <a14:useLocalDpi xmlns:a14="http://schemas.microsoft.com/office/drawing/2010/main" val="0"/>
              </a:ext>
            </a:extLst>
          </a:blip>
          <a:stretch>
            <a:fillRect/>
          </a:stretch>
        </p:blipFill>
        <p:spPr>
          <a:xfrm>
            <a:off x="685020" y="821635"/>
            <a:ext cx="7259801" cy="3763617"/>
          </a:xfrm>
          <a:prstGeom prst="rect">
            <a:avLst/>
          </a:prstGeom>
          <a:ln>
            <a:noFill/>
          </a:ln>
          <a:effectLst>
            <a:outerShdw blurRad="190500" algn="tl" rotWithShape="0">
              <a:srgbClr val="000000">
                <a:alpha val="70000"/>
              </a:srgbClr>
            </a:outerShdw>
          </a:effectLst>
        </p:spPr>
      </p:pic>
    </p:spTree>
    <p:extLst>
      <p:ext uri="{BB962C8B-B14F-4D97-AF65-F5344CB8AC3E}">
        <p14:creationId xmlns:p14="http://schemas.microsoft.com/office/powerpoint/2010/main" val="35825686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8" fill="hold" grpId="0" nodeType="after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wipe(left)">
                                      <p:cBhvr>
                                        <p:cTn id="13"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e la date 3"/>
          <p:cNvSpPr>
            <a:spLocks noGrp="1"/>
          </p:cNvSpPr>
          <p:nvPr>
            <p:ph type="dt" sz="half" idx="10"/>
            <p:custDataLst>
              <p:tags r:id="rId1"/>
            </p:custDataLst>
          </p:nvPr>
        </p:nvSpPr>
        <p:spPr/>
        <p:txBody>
          <a:bodyPr/>
          <a:lstStyle/>
          <a:p>
            <a:pPr algn="r"/>
            <a:r>
              <a:rPr lang="fr-FR" cap="all" dirty="0"/>
              <a:t>03/03/2026</a:t>
            </a:r>
          </a:p>
        </p:txBody>
      </p:sp>
      <p:sp>
        <p:nvSpPr>
          <p:cNvPr id="5" name="Espace réservé du pied de page 4"/>
          <p:cNvSpPr>
            <a:spLocks noGrp="1"/>
          </p:cNvSpPr>
          <p:nvPr>
            <p:ph type="ftr" sz="quarter" idx="11"/>
            <p:custDataLst>
              <p:tags r:id="rId2"/>
            </p:custDataLst>
          </p:nvPr>
        </p:nvSpPr>
        <p:spPr/>
        <p:txBody>
          <a:bodyPr/>
          <a:lstStyle/>
          <a:p>
            <a:r>
              <a:rPr lang="fr-FR" dirty="0"/>
              <a:t>Crous Grenoble Alpes</a:t>
            </a:r>
          </a:p>
        </p:txBody>
      </p:sp>
      <p:sp>
        <p:nvSpPr>
          <p:cNvPr id="6" name="Espace réservé du numéro de diapositive 5"/>
          <p:cNvSpPr>
            <a:spLocks noGrp="1"/>
          </p:cNvSpPr>
          <p:nvPr>
            <p:ph type="sldNum" sz="quarter" idx="12"/>
            <p:custDataLst>
              <p:tags r:id="rId3"/>
            </p:custDataLst>
          </p:nvPr>
        </p:nvSpPr>
        <p:spPr/>
        <p:txBody>
          <a:bodyPr/>
          <a:lstStyle/>
          <a:p>
            <a:fld id="{733122C9-A0B9-462F-8757-0847AD287B63}" type="slidenum">
              <a:rPr lang="fr-FR" smtClean="0"/>
              <a:pPr/>
              <a:t>40</a:t>
            </a:fld>
            <a:endParaRPr lang="fr-FR"/>
          </a:p>
        </p:txBody>
      </p:sp>
      <p:pic>
        <p:nvPicPr>
          <p:cNvPr id="7" name="Image 6"/>
          <p:cNvPicPr>
            <a:picLocks noChangeAspect="1"/>
          </p:cNvPicPr>
          <p:nvPr>
            <p:custDataLst>
              <p:tags r:id="rId4"/>
            </p:custDataLst>
          </p:nvPr>
        </p:nvPicPr>
        <p:blipFill>
          <a:blip r:embed="rId7">
            <a:extLst>
              <a:ext uri="{28A0092B-C50C-407E-A947-70E740481C1C}">
                <a14:useLocalDpi xmlns:a14="http://schemas.microsoft.com/office/drawing/2010/main" val="0"/>
              </a:ext>
            </a:extLst>
          </a:blip>
          <a:stretch>
            <a:fillRect/>
          </a:stretch>
        </p:blipFill>
        <p:spPr>
          <a:xfrm>
            <a:off x="3347025" y="1482847"/>
            <a:ext cx="2179084" cy="773995"/>
          </a:xfrm>
          <a:prstGeom prst="rect">
            <a:avLst/>
          </a:prstGeom>
        </p:spPr>
      </p:pic>
      <p:sp>
        <p:nvSpPr>
          <p:cNvPr id="9" name="ZoneTexte 8"/>
          <p:cNvSpPr txBox="1"/>
          <p:nvPr>
            <p:custDataLst>
              <p:tags r:id="rId5"/>
            </p:custDataLst>
          </p:nvPr>
        </p:nvSpPr>
        <p:spPr>
          <a:xfrm>
            <a:off x="845333" y="2739805"/>
            <a:ext cx="7112418" cy="646331"/>
          </a:xfrm>
          <a:prstGeom prst="rect">
            <a:avLst/>
          </a:prstGeom>
          <a:noFill/>
        </p:spPr>
        <p:txBody>
          <a:bodyPr wrap="square" rtlCol="0">
            <a:spAutoFit/>
          </a:bodyPr>
          <a:lstStyle/>
          <a:p>
            <a:pPr algn="ctr"/>
            <a:r>
              <a:rPr lang="fr-FR" dirty="0"/>
              <a:t>Merci de votre attention </a:t>
            </a:r>
          </a:p>
          <a:p>
            <a:endParaRPr lang="fr-FR" dirty="0"/>
          </a:p>
        </p:txBody>
      </p:sp>
    </p:spTree>
    <p:extLst>
      <p:ext uri="{BB962C8B-B14F-4D97-AF65-F5344CB8AC3E}">
        <p14:creationId xmlns:p14="http://schemas.microsoft.com/office/powerpoint/2010/main" val="2698063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5"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randombar(vertical)">
                                      <p:cBhvr>
                                        <p:cTn id="7" dur="750"/>
                                        <p:tgtEl>
                                          <p:spTgt spid="7"/>
                                        </p:tgtEl>
                                      </p:cBhvr>
                                    </p:animEffect>
                                  </p:childTnLst>
                                </p:cTn>
                              </p:par>
                            </p:childTnLst>
                          </p:cTn>
                        </p:par>
                        <p:par>
                          <p:cTn id="8" fill="hold">
                            <p:stCondLst>
                              <p:cond delay="750"/>
                            </p:stCondLst>
                            <p:childTnLst>
                              <p:par>
                                <p:cTn id="9" presetID="42" presetClass="entr" presetSubtype="0" fill="hold" grpId="0" nodeType="afterEffect">
                                  <p:stCondLst>
                                    <p:cond delay="750"/>
                                  </p:stCondLst>
                                  <p:childTnLst>
                                    <p:set>
                                      <p:cBhvr>
                                        <p:cTn id="10" dur="1" fill="hold">
                                          <p:stCondLst>
                                            <p:cond delay="0"/>
                                          </p:stCondLst>
                                        </p:cTn>
                                        <p:tgtEl>
                                          <p:spTgt spid="9"/>
                                        </p:tgtEl>
                                        <p:attrNameLst>
                                          <p:attrName>style.visibility</p:attrName>
                                        </p:attrNameLst>
                                      </p:cBhvr>
                                      <p:to>
                                        <p:strVal val="visible"/>
                                      </p:to>
                                    </p:set>
                                    <p:animEffect transition="in" filter="fade">
                                      <p:cBhvr>
                                        <p:cTn id="11" dur="1000"/>
                                        <p:tgtEl>
                                          <p:spTgt spid="9"/>
                                        </p:tgtEl>
                                      </p:cBhvr>
                                    </p:animEffect>
                                    <p:anim calcmode="lin" valueType="num">
                                      <p:cBhvr>
                                        <p:cTn id="12" dur="1000" fill="hold"/>
                                        <p:tgtEl>
                                          <p:spTgt spid="9"/>
                                        </p:tgtEl>
                                        <p:attrNameLst>
                                          <p:attrName>ppt_x</p:attrName>
                                        </p:attrNameLst>
                                      </p:cBhvr>
                                      <p:tavLst>
                                        <p:tav tm="0">
                                          <p:val>
                                            <p:strVal val="#ppt_x"/>
                                          </p:val>
                                        </p:tav>
                                        <p:tav tm="100000">
                                          <p:val>
                                            <p:strVal val="#ppt_x"/>
                                          </p:val>
                                        </p:tav>
                                      </p:tavLst>
                                    </p:anim>
                                    <p:anim calcmode="lin" valueType="num">
                                      <p:cBhvr>
                                        <p:cTn id="13" dur="100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Espace réservé du texte 9"/>
          <p:cNvSpPr>
            <a:spLocks noGrp="1"/>
          </p:cNvSpPr>
          <p:nvPr>
            <p:ph type="body" sz="quarter" idx="13"/>
            <p:custDataLst>
              <p:tags r:id="rId1"/>
            </p:custDataLst>
          </p:nvPr>
        </p:nvSpPr>
        <p:spPr>
          <a:xfrm>
            <a:off x="359998" y="1707654"/>
            <a:ext cx="2520000" cy="2530800"/>
          </a:xfrm>
        </p:spPr>
        <p:txBody>
          <a:bodyPr/>
          <a:lstStyle/>
          <a:p>
            <a:pPr marL="323850" lvl="1" indent="-143510" algn="just"/>
            <a:endParaRPr lang="fr-FR" dirty="0"/>
          </a:p>
          <a:p>
            <a:pPr marL="323850" lvl="1" indent="-143510" algn="just"/>
            <a:endParaRPr lang="fr-FR" dirty="0"/>
          </a:p>
        </p:txBody>
      </p:sp>
      <p:sp>
        <p:nvSpPr>
          <p:cNvPr id="11" name="Espace réservé du texte 10"/>
          <p:cNvSpPr>
            <a:spLocks noGrp="1"/>
          </p:cNvSpPr>
          <p:nvPr>
            <p:ph type="body" sz="quarter" idx="14"/>
            <p:custDataLst>
              <p:tags r:id="rId2"/>
            </p:custDataLst>
          </p:nvPr>
        </p:nvSpPr>
        <p:spPr>
          <a:xfrm>
            <a:off x="6351341" y="1611871"/>
            <a:ext cx="2520000" cy="3074214"/>
          </a:xfrm>
        </p:spPr>
        <p:txBody>
          <a:bodyPr/>
          <a:lstStyle/>
          <a:p>
            <a:pPr marL="179705" lvl="1" indent="0" algn="just">
              <a:spcAft>
                <a:spcPts val="300"/>
              </a:spcAft>
              <a:buNone/>
            </a:pPr>
            <a:endParaRPr lang="fr-FR" dirty="0"/>
          </a:p>
          <a:p>
            <a:pPr marL="179705" lvl="1" indent="0" algn="just">
              <a:spcAft>
                <a:spcPts val="300"/>
              </a:spcAft>
              <a:buNone/>
            </a:pPr>
            <a:endParaRPr lang="fr-FR" dirty="0"/>
          </a:p>
        </p:txBody>
      </p:sp>
      <p:sp>
        <p:nvSpPr>
          <p:cNvPr id="20" name="Espace réservé de la date 19"/>
          <p:cNvSpPr>
            <a:spLocks noGrp="1"/>
          </p:cNvSpPr>
          <p:nvPr>
            <p:ph type="dt" sz="half" idx="10"/>
            <p:custDataLst>
              <p:tags r:id="rId3"/>
            </p:custDataLst>
          </p:nvPr>
        </p:nvSpPr>
        <p:spPr/>
        <p:txBody>
          <a:bodyPr/>
          <a:lstStyle/>
          <a:p>
            <a:pPr algn="r"/>
            <a:r>
              <a:rPr lang="fr-FR" cap="all" dirty="0"/>
              <a:t>03/03/2026</a:t>
            </a:r>
            <a:endParaRPr lang="fr-FR" cap="all" dirty="0">
              <a:latin typeface="Arial" panose="020B0604020202020204" pitchFamily="34" charset="0"/>
              <a:cs typeface="Arial" panose="020B0604020202020204" pitchFamily="34" charset="0"/>
            </a:endParaRPr>
          </a:p>
        </p:txBody>
      </p:sp>
      <p:sp>
        <p:nvSpPr>
          <p:cNvPr id="21" name="Espace réservé du pied de page 20"/>
          <p:cNvSpPr>
            <a:spLocks noGrp="1"/>
          </p:cNvSpPr>
          <p:nvPr>
            <p:ph type="ftr" sz="quarter" idx="11"/>
            <p:custDataLst>
              <p:tags r:id="rId4"/>
            </p:custDataLst>
          </p:nvPr>
        </p:nvSpPr>
        <p:spPr/>
        <p:txBody>
          <a:bodyPr/>
          <a:lstStyle/>
          <a:p>
            <a:r>
              <a:rPr lang="fr-FR" dirty="0">
                <a:latin typeface="Arial" panose="020B0604020202020204" pitchFamily="34" charset="0"/>
                <a:cs typeface="Arial" panose="020B0604020202020204" pitchFamily="34" charset="0"/>
              </a:rPr>
              <a:t>Crous Grenoble Alpes</a:t>
            </a:r>
          </a:p>
        </p:txBody>
      </p:sp>
      <p:sp>
        <p:nvSpPr>
          <p:cNvPr id="22" name="Espace réservé du numéro de diapositive 21"/>
          <p:cNvSpPr>
            <a:spLocks noGrp="1"/>
          </p:cNvSpPr>
          <p:nvPr>
            <p:ph type="sldNum" sz="quarter" idx="12"/>
            <p:custDataLst>
              <p:tags r:id="rId5"/>
            </p:custDataLst>
          </p:nvPr>
        </p:nvSpPr>
        <p:spPr/>
        <p:txBody>
          <a:bodyPr/>
          <a:lstStyle/>
          <a:p>
            <a:fld id="{733122C9-A0B9-462F-8757-0847AD287B63}" type="slidenum">
              <a:rPr lang="fr-FR" smtClean="0">
                <a:latin typeface="Arial" panose="020B0604020202020204" pitchFamily="34" charset="0"/>
                <a:cs typeface="Arial" panose="020B0604020202020204" pitchFamily="34" charset="0"/>
              </a:rPr>
              <a:pPr/>
              <a:t>5</a:t>
            </a:fld>
            <a:endParaRPr lang="fr-FR">
              <a:latin typeface="Arial" panose="020B0604020202020204" pitchFamily="34" charset="0"/>
              <a:cs typeface="Arial" panose="020B0604020202020204" pitchFamily="34" charset="0"/>
            </a:endParaRPr>
          </a:p>
        </p:txBody>
      </p:sp>
      <p:sp>
        <p:nvSpPr>
          <p:cNvPr id="9" name="Espace réservé du texte 10"/>
          <p:cNvSpPr>
            <a:spLocks noGrp="1"/>
          </p:cNvSpPr>
          <p:nvPr>
            <p:ph type="body" sz="quarter" idx="14"/>
            <p:custDataLst>
              <p:tags r:id="rId6"/>
            </p:custDataLst>
          </p:nvPr>
        </p:nvSpPr>
        <p:spPr>
          <a:xfrm>
            <a:off x="3374028" y="1612511"/>
            <a:ext cx="2520000" cy="3074214"/>
          </a:xfrm>
        </p:spPr>
        <p:txBody>
          <a:bodyPr/>
          <a:lstStyle/>
          <a:p>
            <a:pPr marL="179705" lvl="1" indent="0" algn="just">
              <a:spcAft>
                <a:spcPts val="300"/>
              </a:spcAft>
              <a:buNone/>
            </a:pPr>
            <a:endParaRPr lang="fr-FR" dirty="0"/>
          </a:p>
          <a:p>
            <a:pPr marL="179705" lvl="1" indent="0" algn="just">
              <a:spcAft>
                <a:spcPts val="300"/>
              </a:spcAft>
              <a:buNone/>
            </a:pPr>
            <a:endParaRPr lang="fr-FR" dirty="0"/>
          </a:p>
        </p:txBody>
      </p:sp>
      <p:pic>
        <p:nvPicPr>
          <p:cNvPr id="4" name="Image 3"/>
          <p:cNvPicPr>
            <a:picLocks noChangeAspect="1"/>
          </p:cNvPicPr>
          <p:nvPr>
            <p:custDataLst>
              <p:tags r:id="rId7"/>
            </p:custDataLst>
          </p:nvPr>
        </p:nvPicPr>
        <p:blipFill>
          <a:blip r:embed="rId9">
            <a:extLst>
              <a:ext uri="{28A0092B-C50C-407E-A947-70E740481C1C}">
                <a14:useLocalDpi xmlns:a14="http://schemas.microsoft.com/office/drawing/2010/main" val="0"/>
              </a:ext>
            </a:extLst>
          </a:blip>
          <a:stretch>
            <a:fillRect/>
          </a:stretch>
        </p:blipFill>
        <p:spPr>
          <a:xfrm>
            <a:off x="692647" y="564659"/>
            <a:ext cx="7882761" cy="4121426"/>
          </a:xfrm>
          <a:prstGeom prst="rect">
            <a:avLst/>
          </a:prstGeom>
        </p:spPr>
      </p:pic>
    </p:spTree>
    <p:extLst>
      <p:ext uri="{BB962C8B-B14F-4D97-AF65-F5344CB8AC3E}">
        <p14:creationId xmlns:p14="http://schemas.microsoft.com/office/powerpoint/2010/main" val="10852389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e la date 2"/>
          <p:cNvSpPr>
            <a:spLocks noGrp="1"/>
          </p:cNvSpPr>
          <p:nvPr>
            <p:ph type="dt" sz="half" idx="10"/>
            <p:custDataLst>
              <p:tags r:id="rId1"/>
            </p:custDataLst>
          </p:nvPr>
        </p:nvSpPr>
        <p:spPr/>
        <p:txBody>
          <a:bodyPr/>
          <a:lstStyle/>
          <a:p>
            <a:pPr algn="r"/>
            <a:r>
              <a:rPr lang="fr-FR" cap="all" dirty="0"/>
              <a:t>03/03/2026</a:t>
            </a:r>
          </a:p>
        </p:txBody>
      </p:sp>
      <p:sp>
        <p:nvSpPr>
          <p:cNvPr id="4" name="Espace réservé du pied de page 3"/>
          <p:cNvSpPr>
            <a:spLocks noGrp="1"/>
          </p:cNvSpPr>
          <p:nvPr>
            <p:ph type="ftr" sz="quarter" idx="11"/>
            <p:custDataLst>
              <p:tags r:id="rId2"/>
            </p:custDataLst>
          </p:nvPr>
        </p:nvSpPr>
        <p:spPr/>
        <p:txBody>
          <a:bodyPr/>
          <a:lstStyle/>
          <a:p>
            <a:r>
              <a:rPr lang="fr-FR" dirty="0"/>
              <a:t>Crous Grenoble Alpes</a:t>
            </a:r>
          </a:p>
        </p:txBody>
      </p:sp>
      <p:sp>
        <p:nvSpPr>
          <p:cNvPr id="5" name="Espace réservé du numéro de diapositive 4"/>
          <p:cNvSpPr>
            <a:spLocks noGrp="1"/>
          </p:cNvSpPr>
          <p:nvPr>
            <p:ph type="sldNum" sz="quarter" idx="12"/>
            <p:custDataLst>
              <p:tags r:id="rId3"/>
            </p:custDataLst>
          </p:nvPr>
        </p:nvSpPr>
        <p:spPr/>
        <p:txBody>
          <a:bodyPr/>
          <a:lstStyle/>
          <a:p>
            <a:fld id="{733122C9-A0B9-462F-8757-0847AD287B63}" type="slidenum">
              <a:rPr lang="fr-FR" smtClean="0"/>
              <a:pPr/>
              <a:t>6</a:t>
            </a:fld>
            <a:endParaRPr lang="fr-FR"/>
          </a:p>
        </p:txBody>
      </p:sp>
      <p:sp>
        <p:nvSpPr>
          <p:cNvPr id="10" name="Rectangle 9"/>
          <p:cNvSpPr/>
          <p:nvPr>
            <p:custDataLst>
              <p:tags r:id="rId4"/>
            </p:custDataLst>
          </p:nvPr>
        </p:nvSpPr>
        <p:spPr>
          <a:xfrm>
            <a:off x="621661" y="4126688"/>
            <a:ext cx="7213234" cy="369332"/>
          </a:xfrm>
          <a:prstGeom prst="rect">
            <a:avLst/>
          </a:prstGeom>
        </p:spPr>
        <p:txBody>
          <a:bodyPr wrap="square">
            <a:spAutoFit/>
          </a:bodyPr>
          <a:lstStyle/>
          <a:p>
            <a:pPr marL="285750" indent="-285750">
              <a:buFont typeface="Wingdings" panose="05000000000000000000" pitchFamily="2" charset="2"/>
              <a:buChar char="Ø"/>
            </a:pPr>
            <a:r>
              <a:rPr lang="fr-FR" dirty="0"/>
              <a:t> Commencez la saisie de votre demande.</a:t>
            </a:r>
          </a:p>
        </p:txBody>
      </p:sp>
      <p:pic>
        <p:nvPicPr>
          <p:cNvPr id="2" name="Image 1"/>
          <p:cNvPicPr>
            <a:picLocks noChangeAspect="1"/>
          </p:cNvPicPr>
          <p:nvPr>
            <p:custDataLst>
              <p:tags r:id="rId5"/>
            </p:custDataLst>
          </p:nvPr>
        </p:nvPicPr>
        <p:blipFill>
          <a:blip r:embed="rId7">
            <a:extLst>
              <a:ext uri="{28A0092B-C50C-407E-A947-70E740481C1C}">
                <a14:useLocalDpi xmlns:a14="http://schemas.microsoft.com/office/drawing/2010/main" val="0"/>
              </a:ext>
            </a:extLst>
          </a:blip>
          <a:stretch>
            <a:fillRect/>
          </a:stretch>
        </p:blipFill>
        <p:spPr>
          <a:xfrm>
            <a:off x="1857444" y="231912"/>
            <a:ext cx="5977451" cy="3607295"/>
          </a:xfrm>
          <a:prstGeom prst="rect">
            <a:avLst/>
          </a:prstGeom>
        </p:spPr>
      </p:pic>
    </p:spTree>
    <p:extLst>
      <p:ext uri="{BB962C8B-B14F-4D97-AF65-F5344CB8AC3E}">
        <p14:creationId xmlns:p14="http://schemas.microsoft.com/office/powerpoint/2010/main" val="4169889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8" fill="hold" grpId="0" nodeType="afterEffect">
                                  <p:stCondLst>
                                    <p:cond delay="0"/>
                                  </p:stCondLst>
                                  <p:childTnLst>
                                    <p:set>
                                      <p:cBhvr>
                                        <p:cTn id="12" dur="1" fill="hold">
                                          <p:stCondLst>
                                            <p:cond delay="0"/>
                                          </p:stCondLst>
                                        </p:cTn>
                                        <p:tgtEl>
                                          <p:spTgt spid="10"/>
                                        </p:tgtEl>
                                        <p:attrNameLst>
                                          <p:attrName>style.visibility</p:attrName>
                                        </p:attrNameLst>
                                      </p:cBhvr>
                                      <p:to>
                                        <p:strVal val="visible"/>
                                      </p:to>
                                    </p:set>
                                    <p:animEffect transition="in" filter="wipe(left)">
                                      <p:cBhvr>
                                        <p:cTn id="13" dur="1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custDataLst>
              <p:tags r:id="rId1"/>
            </p:custDataLst>
          </p:nvPr>
        </p:nvSpPr>
        <p:spPr/>
        <p:txBody>
          <a:bodyPr/>
          <a:lstStyle/>
          <a:p>
            <a:br>
              <a:rPr lang="fr-FR" sz="2000" dirty="0"/>
            </a:br>
            <a:endParaRPr lang="fr-FR" sz="2000" dirty="0">
              <a:latin typeface="Arial" panose="020B0604020202020204" pitchFamily="34" charset="0"/>
              <a:cs typeface="Arial" panose="020B0604020202020204" pitchFamily="34" charset="0"/>
            </a:endParaRPr>
          </a:p>
        </p:txBody>
      </p:sp>
      <p:sp>
        <p:nvSpPr>
          <p:cNvPr id="20" name="Espace réservé de la date 19"/>
          <p:cNvSpPr>
            <a:spLocks noGrp="1"/>
          </p:cNvSpPr>
          <p:nvPr>
            <p:ph type="dt" sz="half" idx="10"/>
            <p:custDataLst>
              <p:tags r:id="rId2"/>
            </p:custDataLst>
          </p:nvPr>
        </p:nvSpPr>
        <p:spPr/>
        <p:txBody>
          <a:bodyPr/>
          <a:lstStyle/>
          <a:p>
            <a:pPr algn="r"/>
            <a:r>
              <a:rPr lang="fr-FR" cap="all" dirty="0"/>
              <a:t>03/03/2026</a:t>
            </a:r>
            <a:endParaRPr lang="fr-FR" cap="all" dirty="0">
              <a:latin typeface="Arial" panose="020B0604020202020204" pitchFamily="34" charset="0"/>
              <a:cs typeface="Arial" panose="020B0604020202020204" pitchFamily="34" charset="0"/>
            </a:endParaRPr>
          </a:p>
        </p:txBody>
      </p:sp>
      <p:sp>
        <p:nvSpPr>
          <p:cNvPr id="21" name="Espace réservé du pied de page 20"/>
          <p:cNvSpPr>
            <a:spLocks noGrp="1"/>
          </p:cNvSpPr>
          <p:nvPr>
            <p:ph type="ftr" sz="quarter" idx="11"/>
            <p:custDataLst>
              <p:tags r:id="rId3"/>
            </p:custDataLst>
          </p:nvPr>
        </p:nvSpPr>
        <p:spPr/>
        <p:txBody>
          <a:bodyPr/>
          <a:lstStyle/>
          <a:p>
            <a:r>
              <a:rPr lang="fr-FR">
                <a:latin typeface="Arial" panose="020B0604020202020204" pitchFamily="34" charset="0"/>
                <a:cs typeface="Arial" panose="020B0604020202020204" pitchFamily="34" charset="0"/>
              </a:rPr>
              <a:t>Crous Grenoble Alpes</a:t>
            </a:r>
          </a:p>
        </p:txBody>
      </p:sp>
      <p:sp>
        <p:nvSpPr>
          <p:cNvPr id="22" name="Espace réservé du numéro de diapositive 21"/>
          <p:cNvSpPr>
            <a:spLocks noGrp="1"/>
          </p:cNvSpPr>
          <p:nvPr>
            <p:ph type="sldNum" sz="quarter" idx="12"/>
            <p:custDataLst>
              <p:tags r:id="rId4"/>
            </p:custDataLst>
          </p:nvPr>
        </p:nvSpPr>
        <p:spPr/>
        <p:txBody>
          <a:bodyPr/>
          <a:lstStyle/>
          <a:p>
            <a:fld id="{733122C9-A0B9-462F-8757-0847AD287B63}" type="slidenum">
              <a:rPr lang="fr-FR" dirty="0" smtClean="0">
                <a:latin typeface="Arial" panose="020B0604020202020204" pitchFamily="34" charset="0"/>
                <a:cs typeface="Arial" panose="020B0604020202020204" pitchFamily="34" charset="0"/>
              </a:rPr>
              <a:pPr/>
              <a:t>7</a:t>
            </a:fld>
            <a:endParaRPr lang="fr-FR" dirty="0">
              <a:latin typeface="Arial" panose="020B0604020202020204" pitchFamily="34" charset="0"/>
              <a:cs typeface="Arial" panose="020B0604020202020204" pitchFamily="34" charset="0"/>
            </a:endParaRPr>
          </a:p>
        </p:txBody>
      </p:sp>
      <p:sp>
        <p:nvSpPr>
          <p:cNvPr id="6" name="ZoneTexte 5"/>
          <p:cNvSpPr txBox="1"/>
          <p:nvPr>
            <p:custDataLst>
              <p:tags r:id="rId5"/>
            </p:custDataLst>
          </p:nvPr>
        </p:nvSpPr>
        <p:spPr>
          <a:xfrm>
            <a:off x="1746201" y="170131"/>
            <a:ext cx="7037798" cy="369332"/>
          </a:xfrm>
          <a:prstGeom prst="rect">
            <a:avLst/>
          </a:prstGeom>
          <a:noFill/>
        </p:spPr>
        <p:txBody>
          <a:bodyPr wrap="square" rtlCol="0">
            <a:spAutoFit/>
          </a:bodyPr>
          <a:lstStyle/>
          <a:p>
            <a:pPr marL="285750" indent="-285750">
              <a:buFont typeface="Wingdings" panose="05000000000000000000" pitchFamily="2" charset="2"/>
              <a:buChar char="Ø"/>
            </a:pPr>
            <a:r>
              <a:rPr lang="fr-FR" dirty="0"/>
              <a:t>Vérifiez vos données personnelles </a:t>
            </a:r>
          </a:p>
        </p:txBody>
      </p:sp>
      <p:pic>
        <p:nvPicPr>
          <p:cNvPr id="3" name="Image 2"/>
          <p:cNvPicPr>
            <a:picLocks noChangeAspect="1"/>
          </p:cNvPicPr>
          <p:nvPr>
            <p:custDataLst>
              <p:tags r:id="rId6"/>
            </p:custDataLst>
          </p:nvPr>
        </p:nvPicPr>
        <p:blipFill>
          <a:blip r:embed="rId8">
            <a:extLst>
              <a:ext uri="{28A0092B-C50C-407E-A947-70E740481C1C}">
                <a14:useLocalDpi xmlns:a14="http://schemas.microsoft.com/office/drawing/2010/main" val="0"/>
              </a:ext>
            </a:extLst>
          </a:blip>
          <a:stretch>
            <a:fillRect/>
          </a:stretch>
        </p:blipFill>
        <p:spPr>
          <a:xfrm>
            <a:off x="744544" y="762000"/>
            <a:ext cx="6703804" cy="3882887"/>
          </a:xfrm>
          <a:prstGeom prst="rect">
            <a:avLst/>
          </a:prstGeom>
        </p:spPr>
      </p:pic>
    </p:spTree>
    <p:extLst>
      <p:ext uri="{BB962C8B-B14F-4D97-AF65-F5344CB8AC3E}">
        <p14:creationId xmlns:p14="http://schemas.microsoft.com/office/powerpoint/2010/main" val="2547088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down)">
                                      <p:cBhvr>
                                        <p:cTn id="7" dur="500"/>
                                        <p:tgtEl>
                                          <p:spTgt spid="6"/>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fade">
                                      <p:cBhvr>
                                        <p:cTn id="11" dur="1000"/>
                                        <p:tgtEl>
                                          <p:spTgt spid="3"/>
                                        </p:tgtEl>
                                      </p:cBhvr>
                                    </p:animEffect>
                                    <p:anim calcmode="lin" valueType="num">
                                      <p:cBhvr>
                                        <p:cTn id="12" dur="1000" fill="hold"/>
                                        <p:tgtEl>
                                          <p:spTgt spid="3"/>
                                        </p:tgtEl>
                                        <p:attrNameLst>
                                          <p:attrName>ppt_x</p:attrName>
                                        </p:attrNameLst>
                                      </p:cBhvr>
                                      <p:tavLst>
                                        <p:tav tm="0">
                                          <p:val>
                                            <p:strVal val="#ppt_x"/>
                                          </p:val>
                                        </p:tav>
                                        <p:tav tm="100000">
                                          <p:val>
                                            <p:strVal val="#ppt_x"/>
                                          </p:val>
                                        </p:tav>
                                      </p:tavLst>
                                    </p:anim>
                                    <p:anim calcmode="lin" valueType="num">
                                      <p:cBhvr>
                                        <p:cTn id="13"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custDataLst>
              <p:tags r:id="rId1"/>
            </p:custDataLst>
          </p:nvPr>
        </p:nvSpPr>
        <p:spPr/>
        <p:txBody>
          <a:bodyPr/>
          <a:lstStyle/>
          <a:p>
            <a:br>
              <a:rPr lang="fr-FR" sz="2000" dirty="0"/>
            </a:br>
            <a:endParaRPr lang="fr-FR" sz="2000" dirty="0">
              <a:latin typeface="Arial" panose="020B0604020202020204" pitchFamily="34" charset="0"/>
              <a:cs typeface="Arial" panose="020B0604020202020204" pitchFamily="34" charset="0"/>
            </a:endParaRPr>
          </a:p>
        </p:txBody>
      </p:sp>
      <p:sp>
        <p:nvSpPr>
          <p:cNvPr id="20" name="Espace réservé de la date 19"/>
          <p:cNvSpPr>
            <a:spLocks noGrp="1"/>
          </p:cNvSpPr>
          <p:nvPr>
            <p:ph type="dt" sz="half" idx="10"/>
            <p:custDataLst>
              <p:tags r:id="rId2"/>
            </p:custDataLst>
          </p:nvPr>
        </p:nvSpPr>
        <p:spPr/>
        <p:txBody>
          <a:bodyPr/>
          <a:lstStyle/>
          <a:p>
            <a:pPr algn="r"/>
            <a:r>
              <a:rPr lang="fr-FR" cap="all" dirty="0"/>
              <a:t>03/03/2026</a:t>
            </a:r>
            <a:endParaRPr lang="fr-FR" cap="all" dirty="0">
              <a:latin typeface="Arial" panose="020B0604020202020204" pitchFamily="34" charset="0"/>
              <a:cs typeface="Arial" panose="020B0604020202020204" pitchFamily="34" charset="0"/>
            </a:endParaRPr>
          </a:p>
        </p:txBody>
      </p:sp>
      <p:sp>
        <p:nvSpPr>
          <p:cNvPr id="21" name="Espace réservé du pied de page 20"/>
          <p:cNvSpPr>
            <a:spLocks noGrp="1"/>
          </p:cNvSpPr>
          <p:nvPr>
            <p:ph type="ftr" sz="quarter" idx="11"/>
            <p:custDataLst>
              <p:tags r:id="rId3"/>
            </p:custDataLst>
          </p:nvPr>
        </p:nvSpPr>
        <p:spPr/>
        <p:txBody>
          <a:bodyPr/>
          <a:lstStyle/>
          <a:p>
            <a:r>
              <a:rPr lang="fr-FR">
                <a:latin typeface="Arial" panose="020B0604020202020204" pitchFamily="34" charset="0"/>
                <a:cs typeface="Arial" panose="020B0604020202020204" pitchFamily="34" charset="0"/>
              </a:rPr>
              <a:t>Crous Grenoble Alpes</a:t>
            </a:r>
          </a:p>
        </p:txBody>
      </p:sp>
      <p:sp>
        <p:nvSpPr>
          <p:cNvPr id="22" name="Espace réservé du numéro de diapositive 21"/>
          <p:cNvSpPr>
            <a:spLocks noGrp="1"/>
          </p:cNvSpPr>
          <p:nvPr>
            <p:ph type="sldNum" sz="quarter" idx="12"/>
            <p:custDataLst>
              <p:tags r:id="rId4"/>
            </p:custDataLst>
          </p:nvPr>
        </p:nvSpPr>
        <p:spPr/>
        <p:txBody>
          <a:bodyPr/>
          <a:lstStyle/>
          <a:p>
            <a:fld id="{733122C9-A0B9-462F-8757-0847AD287B63}" type="slidenum">
              <a:rPr lang="fr-FR" dirty="0" smtClean="0">
                <a:latin typeface="Arial" panose="020B0604020202020204" pitchFamily="34" charset="0"/>
                <a:cs typeface="Arial" panose="020B0604020202020204" pitchFamily="34" charset="0"/>
              </a:rPr>
              <a:pPr/>
              <a:t>8</a:t>
            </a:fld>
            <a:endParaRPr lang="fr-FR" dirty="0">
              <a:latin typeface="Arial" panose="020B0604020202020204" pitchFamily="34" charset="0"/>
              <a:cs typeface="Arial" panose="020B0604020202020204" pitchFamily="34" charset="0"/>
            </a:endParaRPr>
          </a:p>
        </p:txBody>
      </p:sp>
      <p:sp>
        <p:nvSpPr>
          <p:cNvPr id="6" name="ZoneTexte 5"/>
          <p:cNvSpPr txBox="1"/>
          <p:nvPr>
            <p:custDataLst>
              <p:tags r:id="rId5"/>
            </p:custDataLst>
          </p:nvPr>
        </p:nvSpPr>
        <p:spPr>
          <a:xfrm>
            <a:off x="1746201" y="246878"/>
            <a:ext cx="7037798" cy="369332"/>
          </a:xfrm>
          <a:prstGeom prst="rect">
            <a:avLst/>
          </a:prstGeom>
          <a:noFill/>
        </p:spPr>
        <p:txBody>
          <a:bodyPr wrap="square" rtlCol="0">
            <a:spAutoFit/>
          </a:bodyPr>
          <a:lstStyle/>
          <a:p>
            <a:pPr marL="285750" indent="-285750">
              <a:buFont typeface="Wingdings" panose="05000000000000000000" pitchFamily="2" charset="2"/>
              <a:buChar char="Ø"/>
            </a:pPr>
            <a:r>
              <a:rPr lang="fr-FR" dirty="0"/>
              <a:t>Renseignez votre situation personnelle </a:t>
            </a:r>
          </a:p>
        </p:txBody>
      </p:sp>
      <p:pic>
        <p:nvPicPr>
          <p:cNvPr id="4" name="Image 3"/>
          <p:cNvPicPr>
            <a:picLocks noChangeAspect="1"/>
          </p:cNvPicPr>
          <p:nvPr>
            <p:custDataLst>
              <p:tags r:id="rId6"/>
            </p:custDataLst>
          </p:nvPr>
        </p:nvPicPr>
        <p:blipFill>
          <a:blip r:embed="rId8">
            <a:extLst>
              <a:ext uri="{28A0092B-C50C-407E-A947-70E740481C1C}">
                <a14:useLocalDpi xmlns:a14="http://schemas.microsoft.com/office/drawing/2010/main" val="0"/>
              </a:ext>
            </a:extLst>
          </a:blip>
          <a:stretch>
            <a:fillRect/>
          </a:stretch>
        </p:blipFill>
        <p:spPr>
          <a:xfrm>
            <a:off x="863922" y="918481"/>
            <a:ext cx="7335078" cy="3511826"/>
          </a:xfrm>
          <a:prstGeom prst="rect">
            <a:avLst/>
          </a:prstGeom>
        </p:spPr>
      </p:pic>
    </p:spTree>
    <p:extLst>
      <p:ext uri="{BB962C8B-B14F-4D97-AF65-F5344CB8AC3E}">
        <p14:creationId xmlns:p14="http://schemas.microsoft.com/office/powerpoint/2010/main" val="29244887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1000"/>
                                        <p:tgtEl>
                                          <p:spTgt spid="6"/>
                                        </p:tgtEl>
                                      </p:cBhvr>
                                    </p:animEffect>
                                  </p:childTnLst>
                                </p:cTn>
                              </p:par>
                            </p:childTnLst>
                          </p:cTn>
                        </p:par>
                        <p:par>
                          <p:cTn id="8" fill="hold">
                            <p:stCondLst>
                              <p:cond delay="1000"/>
                            </p:stCondLst>
                            <p:childTnLst>
                              <p:par>
                                <p:cTn id="9" presetID="42" presetClass="entr" presetSubtype="0" fill="hold"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fade">
                                      <p:cBhvr>
                                        <p:cTn id="11" dur="1000"/>
                                        <p:tgtEl>
                                          <p:spTgt spid="4"/>
                                        </p:tgtEl>
                                      </p:cBhvr>
                                    </p:animEffect>
                                    <p:anim calcmode="lin" valueType="num">
                                      <p:cBhvr>
                                        <p:cTn id="12" dur="1000" fill="hold"/>
                                        <p:tgtEl>
                                          <p:spTgt spid="4"/>
                                        </p:tgtEl>
                                        <p:attrNameLst>
                                          <p:attrName>ppt_x</p:attrName>
                                        </p:attrNameLst>
                                      </p:cBhvr>
                                      <p:tavLst>
                                        <p:tav tm="0">
                                          <p:val>
                                            <p:strVal val="#ppt_x"/>
                                          </p:val>
                                        </p:tav>
                                        <p:tav tm="100000">
                                          <p:val>
                                            <p:strVal val="#ppt_x"/>
                                          </p:val>
                                        </p:tav>
                                      </p:tavLst>
                                    </p:anim>
                                    <p:anim calcmode="lin" valueType="num">
                                      <p:cBhvr>
                                        <p:cTn id="13"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custDataLst>
              <p:tags r:id="rId1"/>
            </p:custDataLst>
          </p:nvPr>
        </p:nvSpPr>
        <p:spPr/>
        <p:txBody>
          <a:bodyPr/>
          <a:lstStyle/>
          <a:p>
            <a:br>
              <a:rPr lang="fr-FR" sz="2000" dirty="0"/>
            </a:br>
            <a:endParaRPr lang="fr-FR" sz="2000" dirty="0">
              <a:latin typeface="Arial" panose="020B0604020202020204" pitchFamily="34" charset="0"/>
              <a:cs typeface="Arial" panose="020B0604020202020204" pitchFamily="34" charset="0"/>
            </a:endParaRPr>
          </a:p>
        </p:txBody>
      </p:sp>
      <p:sp>
        <p:nvSpPr>
          <p:cNvPr id="20" name="Espace réservé de la date 19"/>
          <p:cNvSpPr>
            <a:spLocks noGrp="1"/>
          </p:cNvSpPr>
          <p:nvPr>
            <p:ph type="dt" sz="half" idx="10"/>
            <p:custDataLst>
              <p:tags r:id="rId2"/>
            </p:custDataLst>
          </p:nvPr>
        </p:nvSpPr>
        <p:spPr/>
        <p:txBody>
          <a:bodyPr/>
          <a:lstStyle/>
          <a:p>
            <a:pPr algn="r"/>
            <a:r>
              <a:rPr lang="fr-FR" cap="all" dirty="0"/>
              <a:t>03/03/2026</a:t>
            </a:r>
            <a:endParaRPr lang="fr-FR" cap="all" dirty="0">
              <a:latin typeface="Arial" panose="020B0604020202020204" pitchFamily="34" charset="0"/>
              <a:cs typeface="Arial" panose="020B0604020202020204" pitchFamily="34" charset="0"/>
            </a:endParaRPr>
          </a:p>
        </p:txBody>
      </p:sp>
      <p:sp>
        <p:nvSpPr>
          <p:cNvPr id="21" name="Espace réservé du pied de page 20"/>
          <p:cNvSpPr>
            <a:spLocks noGrp="1"/>
          </p:cNvSpPr>
          <p:nvPr>
            <p:ph type="ftr" sz="quarter" idx="11"/>
            <p:custDataLst>
              <p:tags r:id="rId3"/>
            </p:custDataLst>
          </p:nvPr>
        </p:nvSpPr>
        <p:spPr/>
        <p:txBody>
          <a:bodyPr/>
          <a:lstStyle/>
          <a:p>
            <a:r>
              <a:rPr lang="fr-FR">
                <a:latin typeface="Arial" panose="020B0604020202020204" pitchFamily="34" charset="0"/>
                <a:cs typeface="Arial" panose="020B0604020202020204" pitchFamily="34" charset="0"/>
              </a:rPr>
              <a:t>Crous Grenoble Alpes</a:t>
            </a:r>
          </a:p>
        </p:txBody>
      </p:sp>
      <p:sp>
        <p:nvSpPr>
          <p:cNvPr id="22" name="Espace réservé du numéro de diapositive 21"/>
          <p:cNvSpPr>
            <a:spLocks noGrp="1"/>
          </p:cNvSpPr>
          <p:nvPr>
            <p:ph type="sldNum" sz="quarter" idx="12"/>
            <p:custDataLst>
              <p:tags r:id="rId4"/>
            </p:custDataLst>
          </p:nvPr>
        </p:nvSpPr>
        <p:spPr/>
        <p:txBody>
          <a:bodyPr/>
          <a:lstStyle/>
          <a:p>
            <a:fld id="{733122C9-A0B9-462F-8757-0847AD287B63}" type="slidenum">
              <a:rPr lang="fr-FR" dirty="0" smtClean="0">
                <a:latin typeface="Arial" panose="020B0604020202020204" pitchFamily="34" charset="0"/>
                <a:cs typeface="Arial" panose="020B0604020202020204" pitchFamily="34" charset="0"/>
              </a:rPr>
              <a:pPr/>
              <a:t>9</a:t>
            </a:fld>
            <a:endParaRPr lang="fr-FR" dirty="0">
              <a:latin typeface="Arial" panose="020B0604020202020204" pitchFamily="34" charset="0"/>
              <a:cs typeface="Arial" panose="020B0604020202020204" pitchFamily="34" charset="0"/>
            </a:endParaRPr>
          </a:p>
        </p:txBody>
      </p:sp>
      <p:sp>
        <p:nvSpPr>
          <p:cNvPr id="6" name="ZoneTexte 5"/>
          <p:cNvSpPr txBox="1"/>
          <p:nvPr>
            <p:custDataLst>
              <p:tags r:id="rId5"/>
            </p:custDataLst>
          </p:nvPr>
        </p:nvSpPr>
        <p:spPr>
          <a:xfrm>
            <a:off x="1968618" y="191419"/>
            <a:ext cx="7037798" cy="369332"/>
          </a:xfrm>
          <a:prstGeom prst="rect">
            <a:avLst/>
          </a:prstGeom>
          <a:noFill/>
        </p:spPr>
        <p:txBody>
          <a:bodyPr wrap="square" rtlCol="0">
            <a:spAutoFit/>
          </a:bodyPr>
          <a:lstStyle/>
          <a:p>
            <a:pPr marL="285750" indent="-285750">
              <a:buFont typeface="Wingdings" panose="05000000000000000000" pitchFamily="2" charset="2"/>
              <a:buChar char="Ø"/>
            </a:pPr>
            <a:r>
              <a:rPr lang="fr-FR" dirty="0"/>
              <a:t>Renseignez si vous êtes en situation particulière  </a:t>
            </a:r>
          </a:p>
        </p:txBody>
      </p:sp>
      <p:pic>
        <p:nvPicPr>
          <p:cNvPr id="3" name="Image 2"/>
          <p:cNvPicPr>
            <a:picLocks noChangeAspect="1"/>
          </p:cNvPicPr>
          <p:nvPr>
            <p:custDataLst>
              <p:tags r:id="rId6"/>
            </p:custDataLst>
          </p:nvPr>
        </p:nvPicPr>
        <p:blipFill>
          <a:blip r:embed="rId8">
            <a:extLst>
              <a:ext uri="{28A0092B-C50C-407E-A947-70E740481C1C}">
                <a14:useLocalDpi xmlns:a14="http://schemas.microsoft.com/office/drawing/2010/main" val="0"/>
              </a:ext>
            </a:extLst>
          </a:blip>
          <a:stretch>
            <a:fillRect/>
          </a:stretch>
        </p:blipFill>
        <p:spPr>
          <a:xfrm>
            <a:off x="646754" y="636104"/>
            <a:ext cx="6883079" cy="4087761"/>
          </a:xfrm>
          <a:prstGeom prst="rect">
            <a:avLst/>
          </a:prstGeom>
        </p:spPr>
      </p:pic>
    </p:spTree>
    <p:extLst>
      <p:ext uri="{BB962C8B-B14F-4D97-AF65-F5344CB8AC3E}">
        <p14:creationId xmlns:p14="http://schemas.microsoft.com/office/powerpoint/2010/main" val="27067436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1000"/>
                                        <p:tgtEl>
                                          <p:spTgt spid="6"/>
                                        </p:tgtEl>
                                      </p:cBhvr>
                                    </p:animEffect>
                                  </p:childTnLst>
                                </p:cTn>
                              </p:par>
                            </p:childTnLst>
                          </p:cTn>
                        </p:par>
                        <p:par>
                          <p:cTn id="8" fill="hold">
                            <p:stCondLst>
                              <p:cond delay="1000"/>
                            </p:stCondLst>
                            <p:childTnLst>
                              <p:par>
                                <p:cTn id="9" presetID="42" presetClass="entr" presetSubtype="0"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fade">
                                      <p:cBhvr>
                                        <p:cTn id="11" dur="1000"/>
                                        <p:tgtEl>
                                          <p:spTgt spid="3"/>
                                        </p:tgtEl>
                                      </p:cBhvr>
                                    </p:animEffect>
                                    <p:anim calcmode="lin" valueType="num">
                                      <p:cBhvr>
                                        <p:cTn id="12" dur="1000" fill="hold"/>
                                        <p:tgtEl>
                                          <p:spTgt spid="3"/>
                                        </p:tgtEl>
                                        <p:attrNameLst>
                                          <p:attrName>ppt_x</p:attrName>
                                        </p:attrNameLst>
                                      </p:cBhvr>
                                      <p:tavLst>
                                        <p:tav tm="0">
                                          <p:val>
                                            <p:strVal val="#ppt_x"/>
                                          </p:val>
                                        </p:tav>
                                        <p:tav tm="100000">
                                          <p:val>
                                            <p:strVal val="#ppt_x"/>
                                          </p:val>
                                        </p:tav>
                                      </p:tavLst>
                                    </p:anim>
                                    <p:anim calcmode="lin" valueType="num">
                                      <p:cBhvr>
                                        <p:cTn id="13"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tags/tag1.xml><?xml version="1.0" encoding="utf-8"?>
<p:tagLst xmlns:a="http://schemas.openxmlformats.org/drawingml/2006/main" xmlns:r="http://schemas.openxmlformats.org/officeDocument/2006/relationships" xmlns:p="http://schemas.openxmlformats.org/presentationml/2006/main">
  <p:tag name="NUM" val="1"/>
</p:tagLst>
</file>

<file path=ppt/tags/tag10.xml><?xml version="1.0" encoding="utf-8"?>
<p:tagLst xmlns:a="http://schemas.openxmlformats.org/drawingml/2006/main" xmlns:r="http://schemas.openxmlformats.org/officeDocument/2006/relationships" xmlns:p="http://schemas.openxmlformats.org/presentationml/2006/main">
  <p:tag name="NUM" val="6"/>
</p:tagLst>
</file>

<file path=ppt/tags/tag100.xml><?xml version="1.0" encoding="utf-8"?>
<p:tagLst xmlns:a="http://schemas.openxmlformats.org/drawingml/2006/main" xmlns:r="http://schemas.openxmlformats.org/officeDocument/2006/relationships" xmlns:p="http://schemas.openxmlformats.org/presentationml/2006/main">
  <p:tag name="NUM" val="2"/>
</p:tagLst>
</file>

<file path=ppt/tags/tag101.xml><?xml version="1.0" encoding="utf-8"?>
<p:tagLst xmlns:a="http://schemas.openxmlformats.org/drawingml/2006/main" xmlns:r="http://schemas.openxmlformats.org/officeDocument/2006/relationships" xmlns:p="http://schemas.openxmlformats.org/presentationml/2006/main">
  <p:tag name="NUM" val="3"/>
</p:tagLst>
</file>

<file path=ppt/tags/tag102.xml><?xml version="1.0" encoding="utf-8"?>
<p:tagLst xmlns:a="http://schemas.openxmlformats.org/drawingml/2006/main" xmlns:r="http://schemas.openxmlformats.org/officeDocument/2006/relationships" xmlns:p="http://schemas.openxmlformats.org/presentationml/2006/main">
  <p:tag name="NUM" val="4"/>
</p:tagLst>
</file>

<file path=ppt/tags/tag103.xml><?xml version="1.0" encoding="utf-8"?>
<p:tagLst xmlns:a="http://schemas.openxmlformats.org/drawingml/2006/main" xmlns:r="http://schemas.openxmlformats.org/officeDocument/2006/relationships" xmlns:p="http://schemas.openxmlformats.org/presentationml/2006/main">
  <p:tag name="NUM" val="5"/>
</p:tagLst>
</file>

<file path=ppt/tags/tag104.xml><?xml version="1.0" encoding="utf-8"?>
<p:tagLst xmlns:a="http://schemas.openxmlformats.org/drawingml/2006/main" xmlns:r="http://schemas.openxmlformats.org/officeDocument/2006/relationships" xmlns:p="http://schemas.openxmlformats.org/presentationml/2006/main">
  <p:tag name="NUM" val="1"/>
</p:tagLst>
</file>

<file path=ppt/tags/tag105.xml><?xml version="1.0" encoding="utf-8"?>
<p:tagLst xmlns:a="http://schemas.openxmlformats.org/drawingml/2006/main" xmlns:r="http://schemas.openxmlformats.org/officeDocument/2006/relationships" xmlns:p="http://schemas.openxmlformats.org/presentationml/2006/main">
  <p:tag name="NUM" val="2"/>
</p:tagLst>
</file>

<file path=ppt/tags/tag106.xml><?xml version="1.0" encoding="utf-8"?>
<p:tagLst xmlns:a="http://schemas.openxmlformats.org/drawingml/2006/main" xmlns:r="http://schemas.openxmlformats.org/officeDocument/2006/relationships" xmlns:p="http://schemas.openxmlformats.org/presentationml/2006/main">
  <p:tag name="NUM" val="3"/>
</p:tagLst>
</file>

<file path=ppt/tags/tag107.xml><?xml version="1.0" encoding="utf-8"?>
<p:tagLst xmlns:a="http://schemas.openxmlformats.org/drawingml/2006/main" xmlns:r="http://schemas.openxmlformats.org/officeDocument/2006/relationships" xmlns:p="http://schemas.openxmlformats.org/presentationml/2006/main">
  <p:tag name="NUM" val="4"/>
</p:tagLst>
</file>

<file path=ppt/tags/tag108.xml><?xml version="1.0" encoding="utf-8"?>
<p:tagLst xmlns:a="http://schemas.openxmlformats.org/drawingml/2006/main" xmlns:r="http://schemas.openxmlformats.org/officeDocument/2006/relationships" xmlns:p="http://schemas.openxmlformats.org/presentationml/2006/main">
  <p:tag name="NUM" val="5"/>
</p:tagLst>
</file>

<file path=ppt/tags/tag109.xml><?xml version="1.0" encoding="utf-8"?>
<p:tagLst xmlns:a="http://schemas.openxmlformats.org/drawingml/2006/main" xmlns:r="http://schemas.openxmlformats.org/officeDocument/2006/relationships" xmlns:p="http://schemas.openxmlformats.org/presentationml/2006/main">
  <p:tag name="NUM" val="6"/>
</p:tagLst>
</file>

<file path=ppt/tags/tag11.xml><?xml version="1.0" encoding="utf-8"?>
<p:tagLst xmlns:a="http://schemas.openxmlformats.org/drawingml/2006/main" xmlns:r="http://schemas.openxmlformats.org/officeDocument/2006/relationships" xmlns:p="http://schemas.openxmlformats.org/presentationml/2006/main">
  <p:tag name="NUM" val="1"/>
</p:tagLst>
</file>

<file path=ppt/tags/tag110.xml><?xml version="1.0" encoding="utf-8"?>
<p:tagLst xmlns:a="http://schemas.openxmlformats.org/drawingml/2006/main" xmlns:r="http://schemas.openxmlformats.org/officeDocument/2006/relationships" xmlns:p="http://schemas.openxmlformats.org/presentationml/2006/main">
  <p:tag name="NUM" val="1"/>
</p:tagLst>
</file>

<file path=ppt/tags/tag111.xml><?xml version="1.0" encoding="utf-8"?>
<p:tagLst xmlns:a="http://schemas.openxmlformats.org/drawingml/2006/main" xmlns:r="http://schemas.openxmlformats.org/officeDocument/2006/relationships" xmlns:p="http://schemas.openxmlformats.org/presentationml/2006/main">
  <p:tag name="NUM" val="2"/>
</p:tagLst>
</file>

<file path=ppt/tags/tag112.xml><?xml version="1.0" encoding="utf-8"?>
<p:tagLst xmlns:a="http://schemas.openxmlformats.org/drawingml/2006/main" xmlns:r="http://schemas.openxmlformats.org/officeDocument/2006/relationships" xmlns:p="http://schemas.openxmlformats.org/presentationml/2006/main">
  <p:tag name="NUM" val="3"/>
</p:tagLst>
</file>

<file path=ppt/tags/tag113.xml><?xml version="1.0" encoding="utf-8"?>
<p:tagLst xmlns:a="http://schemas.openxmlformats.org/drawingml/2006/main" xmlns:r="http://schemas.openxmlformats.org/officeDocument/2006/relationships" xmlns:p="http://schemas.openxmlformats.org/presentationml/2006/main">
  <p:tag name="NUM" val="4"/>
</p:tagLst>
</file>

<file path=ppt/tags/tag114.xml><?xml version="1.0" encoding="utf-8"?>
<p:tagLst xmlns:a="http://schemas.openxmlformats.org/drawingml/2006/main" xmlns:r="http://schemas.openxmlformats.org/officeDocument/2006/relationships" xmlns:p="http://schemas.openxmlformats.org/presentationml/2006/main">
  <p:tag name="NUM" val="1"/>
</p:tagLst>
</file>

<file path=ppt/tags/tag115.xml><?xml version="1.0" encoding="utf-8"?>
<p:tagLst xmlns:a="http://schemas.openxmlformats.org/drawingml/2006/main" xmlns:r="http://schemas.openxmlformats.org/officeDocument/2006/relationships" xmlns:p="http://schemas.openxmlformats.org/presentationml/2006/main">
  <p:tag name="NUM" val="2"/>
</p:tagLst>
</file>

<file path=ppt/tags/tag116.xml><?xml version="1.0" encoding="utf-8"?>
<p:tagLst xmlns:a="http://schemas.openxmlformats.org/drawingml/2006/main" xmlns:r="http://schemas.openxmlformats.org/officeDocument/2006/relationships" xmlns:p="http://schemas.openxmlformats.org/presentationml/2006/main">
  <p:tag name="NUM" val="3"/>
</p:tagLst>
</file>

<file path=ppt/tags/tag117.xml><?xml version="1.0" encoding="utf-8"?>
<p:tagLst xmlns:a="http://schemas.openxmlformats.org/drawingml/2006/main" xmlns:r="http://schemas.openxmlformats.org/officeDocument/2006/relationships" xmlns:p="http://schemas.openxmlformats.org/presentationml/2006/main">
  <p:tag name="NUM" val="4"/>
</p:tagLst>
</file>

<file path=ppt/tags/tag118.xml><?xml version="1.0" encoding="utf-8"?>
<p:tagLst xmlns:a="http://schemas.openxmlformats.org/drawingml/2006/main" xmlns:r="http://schemas.openxmlformats.org/officeDocument/2006/relationships" xmlns:p="http://schemas.openxmlformats.org/presentationml/2006/main">
  <p:tag name="NUM" val="5"/>
</p:tagLst>
</file>

<file path=ppt/tags/tag119.xml><?xml version="1.0" encoding="utf-8"?>
<p:tagLst xmlns:a="http://schemas.openxmlformats.org/drawingml/2006/main" xmlns:r="http://schemas.openxmlformats.org/officeDocument/2006/relationships" xmlns:p="http://schemas.openxmlformats.org/presentationml/2006/main">
  <p:tag name="NUM" val="6"/>
</p:tagLst>
</file>

<file path=ppt/tags/tag12.xml><?xml version="1.0" encoding="utf-8"?>
<p:tagLst xmlns:a="http://schemas.openxmlformats.org/drawingml/2006/main" xmlns:r="http://schemas.openxmlformats.org/officeDocument/2006/relationships" xmlns:p="http://schemas.openxmlformats.org/presentationml/2006/main">
  <p:tag name="NUM" val="2"/>
</p:tagLst>
</file>

<file path=ppt/tags/tag120.xml><?xml version="1.0" encoding="utf-8"?>
<p:tagLst xmlns:a="http://schemas.openxmlformats.org/drawingml/2006/main" xmlns:r="http://schemas.openxmlformats.org/officeDocument/2006/relationships" xmlns:p="http://schemas.openxmlformats.org/presentationml/2006/main">
  <p:tag name="NUM" val="1"/>
</p:tagLst>
</file>

<file path=ppt/tags/tag121.xml><?xml version="1.0" encoding="utf-8"?>
<p:tagLst xmlns:a="http://schemas.openxmlformats.org/drawingml/2006/main" xmlns:r="http://schemas.openxmlformats.org/officeDocument/2006/relationships" xmlns:p="http://schemas.openxmlformats.org/presentationml/2006/main">
  <p:tag name="NUM" val="2"/>
</p:tagLst>
</file>

<file path=ppt/tags/tag122.xml><?xml version="1.0" encoding="utf-8"?>
<p:tagLst xmlns:a="http://schemas.openxmlformats.org/drawingml/2006/main" xmlns:r="http://schemas.openxmlformats.org/officeDocument/2006/relationships" xmlns:p="http://schemas.openxmlformats.org/presentationml/2006/main">
  <p:tag name="NUM" val="3"/>
</p:tagLst>
</file>

<file path=ppt/tags/tag123.xml><?xml version="1.0" encoding="utf-8"?>
<p:tagLst xmlns:a="http://schemas.openxmlformats.org/drawingml/2006/main" xmlns:r="http://schemas.openxmlformats.org/officeDocument/2006/relationships" xmlns:p="http://schemas.openxmlformats.org/presentationml/2006/main">
  <p:tag name="NUM" val="4"/>
</p:tagLst>
</file>

<file path=ppt/tags/tag124.xml><?xml version="1.0" encoding="utf-8"?>
<p:tagLst xmlns:a="http://schemas.openxmlformats.org/drawingml/2006/main" xmlns:r="http://schemas.openxmlformats.org/officeDocument/2006/relationships" xmlns:p="http://schemas.openxmlformats.org/presentationml/2006/main">
  <p:tag name="NUM" val="5"/>
</p:tagLst>
</file>

<file path=ppt/tags/tag125.xml><?xml version="1.0" encoding="utf-8"?>
<p:tagLst xmlns:a="http://schemas.openxmlformats.org/drawingml/2006/main" xmlns:r="http://schemas.openxmlformats.org/officeDocument/2006/relationships" xmlns:p="http://schemas.openxmlformats.org/presentationml/2006/main">
  <p:tag name="NUM" val="6"/>
</p:tagLst>
</file>

<file path=ppt/tags/tag126.xml><?xml version="1.0" encoding="utf-8"?>
<p:tagLst xmlns:a="http://schemas.openxmlformats.org/drawingml/2006/main" xmlns:r="http://schemas.openxmlformats.org/officeDocument/2006/relationships" xmlns:p="http://schemas.openxmlformats.org/presentationml/2006/main">
  <p:tag name="NUM" val="1"/>
</p:tagLst>
</file>

<file path=ppt/tags/tag127.xml><?xml version="1.0" encoding="utf-8"?>
<p:tagLst xmlns:a="http://schemas.openxmlformats.org/drawingml/2006/main" xmlns:r="http://schemas.openxmlformats.org/officeDocument/2006/relationships" xmlns:p="http://schemas.openxmlformats.org/presentationml/2006/main">
  <p:tag name="NUM" val="2"/>
</p:tagLst>
</file>

<file path=ppt/tags/tag128.xml><?xml version="1.0" encoding="utf-8"?>
<p:tagLst xmlns:a="http://schemas.openxmlformats.org/drawingml/2006/main" xmlns:r="http://schemas.openxmlformats.org/officeDocument/2006/relationships" xmlns:p="http://schemas.openxmlformats.org/presentationml/2006/main">
  <p:tag name="NUM" val="3"/>
</p:tagLst>
</file>

<file path=ppt/tags/tag129.xml><?xml version="1.0" encoding="utf-8"?>
<p:tagLst xmlns:a="http://schemas.openxmlformats.org/drawingml/2006/main" xmlns:r="http://schemas.openxmlformats.org/officeDocument/2006/relationships" xmlns:p="http://schemas.openxmlformats.org/presentationml/2006/main">
  <p:tag name="NUM" val="4"/>
</p:tagLst>
</file>

<file path=ppt/tags/tag13.xml><?xml version="1.0" encoding="utf-8"?>
<p:tagLst xmlns:a="http://schemas.openxmlformats.org/drawingml/2006/main" xmlns:r="http://schemas.openxmlformats.org/officeDocument/2006/relationships" xmlns:p="http://schemas.openxmlformats.org/presentationml/2006/main">
  <p:tag name="NUM" val="3"/>
</p:tagLst>
</file>

<file path=ppt/tags/tag130.xml><?xml version="1.0" encoding="utf-8"?>
<p:tagLst xmlns:a="http://schemas.openxmlformats.org/drawingml/2006/main" xmlns:r="http://schemas.openxmlformats.org/officeDocument/2006/relationships" xmlns:p="http://schemas.openxmlformats.org/presentationml/2006/main">
  <p:tag name="NUM" val="5"/>
</p:tagLst>
</file>

<file path=ppt/tags/tag131.xml><?xml version="1.0" encoding="utf-8"?>
<p:tagLst xmlns:a="http://schemas.openxmlformats.org/drawingml/2006/main" xmlns:r="http://schemas.openxmlformats.org/officeDocument/2006/relationships" xmlns:p="http://schemas.openxmlformats.org/presentationml/2006/main">
  <p:tag name="NUM" val="1"/>
</p:tagLst>
</file>

<file path=ppt/tags/tag132.xml><?xml version="1.0" encoding="utf-8"?>
<p:tagLst xmlns:a="http://schemas.openxmlformats.org/drawingml/2006/main" xmlns:r="http://schemas.openxmlformats.org/officeDocument/2006/relationships" xmlns:p="http://schemas.openxmlformats.org/presentationml/2006/main">
  <p:tag name="NUM" val="2"/>
</p:tagLst>
</file>

<file path=ppt/tags/tag133.xml><?xml version="1.0" encoding="utf-8"?>
<p:tagLst xmlns:a="http://schemas.openxmlformats.org/drawingml/2006/main" xmlns:r="http://schemas.openxmlformats.org/officeDocument/2006/relationships" xmlns:p="http://schemas.openxmlformats.org/presentationml/2006/main">
  <p:tag name="NUM" val="3"/>
</p:tagLst>
</file>

<file path=ppt/tags/tag134.xml><?xml version="1.0" encoding="utf-8"?>
<p:tagLst xmlns:a="http://schemas.openxmlformats.org/drawingml/2006/main" xmlns:r="http://schemas.openxmlformats.org/officeDocument/2006/relationships" xmlns:p="http://schemas.openxmlformats.org/presentationml/2006/main">
  <p:tag name="NUM" val="4"/>
</p:tagLst>
</file>

<file path=ppt/tags/tag135.xml><?xml version="1.0" encoding="utf-8"?>
<p:tagLst xmlns:a="http://schemas.openxmlformats.org/drawingml/2006/main" xmlns:r="http://schemas.openxmlformats.org/officeDocument/2006/relationships" xmlns:p="http://schemas.openxmlformats.org/presentationml/2006/main">
  <p:tag name="NUM" val="5"/>
</p:tagLst>
</file>

<file path=ppt/tags/tag136.xml><?xml version="1.0" encoding="utf-8"?>
<p:tagLst xmlns:a="http://schemas.openxmlformats.org/drawingml/2006/main" xmlns:r="http://schemas.openxmlformats.org/officeDocument/2006/relationships" xmlns:p="http://schemas.openxmlformats.org/presentationml/2006/main">
  <p:tag name="NUM" val="6"/>
</p:tagLst>
</file>

<file path=ppt/tags/tag137.xml><?xml version="1.0" encoding="utf-8"?>
<p:tagLst xmlns:a="http://schemas.openxmlformats.org/drawingml/2006/main" xmlns:r="http://schemas.openxmlformats.org/officeDocument/2006/relationships" xmlns:p="http://schemas.openxmlformats.org/presentationml/2006/main">
  <p:tag name="NUM" val="1"/>
</p:tagLst>
</file>

<file path=ppt/tags/tag138.xml><?xml version="1.0" encoding="utf-8"?>
<p:tagLst xmlns:a="http://schemas.openxmlformats.org/drawingml/2006/main" xmlns:r="http://schemas.openxmlformats.org/officeDocument/2006/relationships" xmlns:p="http://schemas.openxmlformats.org/presentationml/2006/main">
  <p:tag name="NUM" val="2"/>
</p:tagLst>
</file>

<file path=ppt/tags/tag139.xml><?xml version="1.0" encoding="utf-8"?>
<p:tagLst xmlns:a="http://schemas.openxmlformats.org/drawingml/2006/main" xmlns:r="http://schemas.openxmlformats.org/officeDocument/2006/relationships" xmlns:p="http://schemas.openxmlformats.org/presentationml/2006/main">
  <p:tag name="NUM" val="3"/>
</p:tagLst>
</file>

<file path=ppt/tags/tag14.xml><?xml version="1.0" encoding="utf-8"?>
<p:tagLst xmlns:a="http://schemas.openxmlformats.org/drawingml/2006/main" xmlns:r="http://schemas.openxmlformats.org/officeDocument/2006/relationships" xmlns:p="http://schemas.openxmlformats.org/presentationml/2006/main">
  <p:tag name="NUM" val="4"/>
</p:tagLst>
</file>

<file path=ppt/tags/tag140.xml><?xml version="1.0" encoding="utf-8"?>
<p:tagLst xmlns:a="http://schemas.openxmlformats.org/drawingml/2006/main" xmlns:r="http://schemas.openxmlformats.org/officeDocument/2006/relationships" xmlns:p="http://schemas.openxmlformats.org/presentationml/2006/main">
  <p:tag name="NUM" val="4"/>
</p:tagLst>
</file>

<file path=ppt/tags/tag141.xml><?xml version="1.0" encoding="utf-8"?>
<p:tagLst xmlns:a="http://schemas.openxmlformats.org/drawingml/2006/main" xmlns:r="http://schemas.openxmlformats.org/officeDocument/2006/relationships" xmlns:p="http://schemas.openxmlformats.org/presentationml/2006/main">
  <p:tag name="NUM" val="5"/>
</p:tagLst>
</file>

<file path=ppt/tags/tag142.xml><?xml version="1.0" encoding="utf-8"?>
<p:tagLst xmlns:a="http://schemas.openxmlformats.org/drawingml/2006/main" xmlns:r="http://schemas.openxmlformats.org/officeDocument/2006/relationships" xmlns:p="http://schemas.openxmlformats.org/presentationml/2006/main">
  <p:tag name="NUM" val="1"/>
</p:tagLst>
</file>

<file path=ppt/tags/tag143.xml><?xml version="1.0" encoding="utf-8"?>
<p:tagLst xmlns:a="http://schemas.openxmlformats.org/drawingml/2006/main" xmlns:r="http://schemas.openxmlformats.org/officeDocument/2006/relationships" xmlns:p="http://schemas.openxmlformats.org/presentationml/2006/main">
  <p:tag name="NUM" val="2"/>
</p:tagLst>
</file>

<file path=ppt/tags/tag144.xml><?xml version="1.0" encoding="utf-8"?>
<p:tagLst xmlns:a="http://schemas.openxmlformats.org/drawingml/2006/main" xmlns:r="http://schemas.openxmlformats.org/officeDocument/2006/relationships" xmlns:p="http://schemas.openxmlformats.org/presentationml/2006/main">
  <p:tag name="NUM" val="3"/>
</p:tagLst>
</file>

<file path=ppt/tags/tag145.xml><?xml version="1.0" encoding="utf-8"?>
<p:tagLst xmlns:a="http://schemas.openxmlformats.org/drawingml/2006/main" xmlns:r="http://schemas.openxmlformats.org/officeDocument/2006/relationships" xmlns:p="http://schemas.openxmlformats.org/presentationml/2006/main">
  <p:tag name="NUM" val="4"/>
</p:tagLst>
</file>

<file path=ppt/tags/tag146.xml><?xml version="1.0" encoding="utf-8"?>
<p:tagLst xmlns:a="http://schemas.openxmlformats.org/drawingml/2006/main" xmlns:r="http://schemas.openxmlformats.org/officeDocument/2006/relationships" xmlns:p="http://schemas.openxmlformats.org/presentationml/2006/main">
  <p:tag name="NUM" val="1"/>
</p:tagLst>
</file>

<file path=ppt/tags/tag147.xml><?xml version="1.0" encoding="utf-8"?>
<p:tagLst xmlns:a="http://schemas.openxmlformats.org/drawingml/2006/main" xmlns:r="http://schemas.openxmlformats.org/officeDocument/2006/relationships" xmlns:p="http://schemas.openxmlformats.org/presentationml/2006/main">
  <p:tag name="NUM" val="2"/>
</p:tagLst>
</file>

<file path=ppt/tags/tag148.xml><?xml version="1.0" encoding="utf-8"?>
<p:tagLst xmlns:a="http://schemas.openxmlformats.org/drawingml/2006/main" xmlns:r="http://schemas.openxmlformats.org/officeDocument/2006/relationships" xmlns:p="http://schemas.openxmlformats.org/presentationml/2006/main">
  <p:tag name="NUM" val="3"/>
</p:tagLst>
</file>

<file path=ppt/tags/tag149.xml><?xml version="1.0" encoding="utf-8"?>
<p:tagLst xmlns:a="http://schemas.openxmlformats.org/drawingml/2006/main" xmlns:r="http://schemas.openxmlformats.org/officeDocument/2006/relationships" xmlns:p="http://schemas.openxmlformats.org/presentationml/2006/main">
  <p:tag name="NUM" val="4"/>
</p:tagLst>
</file>

<file path=ppt/tags/tag15.xml><?xml version="1.0" encoding="utf-8"?>
<p:tagLst xmlns:a="http://schemas.openxmlformats.org/drawingml/2006/main" xmlns:r="http://schemas.openxmlformats.org/officeDocument/2006/relationships" xmlns:p="http://schemas.openxmlformats.org/presentationml/2006/main">
  <p:tag name="NUM" val="5"/>
</p:tagLst>
</file>

<file path=ppt/tags/tag150.xml><?xml version="1.0" encoding="utf-8"?>
<p:tagLst xmlns:a="http://schemas.openxmlformats.org/drawingml/2006/main" xmlns:r="http://schemas.openxmlformats.org/officeDocument/2006/relationships" xmlns:p="http://schemas.openxmlformats.org/presentationml/2006/main">
  <p:tag name="NUM" val="5"/>
</p:tagLst>
</file>

<file path=ppt/tags/tag151.xml><?xml version="1.0" encoding="utf-8"?>
<p:tagLst xmlns:a="http://schemas.openxmlformats.org/drawingml/2006/main" xmlns:r="http://schemas.openxmlformats.org/officeDocument/2006/relationships" xmlns:p="http://schemas.openxmlformats.org/presentationml/2006/main">
  <p:tag name="NUM" val="6"/>
</p:tagLst>
</file>

<file path=ppt/tags/tag152.xml><?xml version="1.0" encoding="utf-8"?>
<p:tagLst xmlns:a="http://schemas.openxmlformats.org/drawingml/2006/main" xmlns:r="http://schemas.openxmlformats.org/officeDocument/2006/relationships" xmlns:p="http://schemas.openxmlformats.org/presentationml/2006/main">
  <p:tag name="NUM" val="7"/>
</p:tagLst>
</file>

<file path=ppt/tags/tag153.xml><?xml version="1.0" encoding="utf-8"?>
<p:tagLst xmlns:a="http://schemas.openxmlformats.org/drawingml/2006/main" xmlns:r="http://schemas.openxmlformats.org/officeDocument/2006/relationships" xmlns:p="http://schemas.openxmlformats.org/presentationml/2006/main">
  <p:tag name="NUM" val="1"/>
</p:tagLst>
</file>

<file path=ppt/tags/tag154.xml><?xml version="1.0" encoding="utf-8"?>
<p:tagLst xmlns:a="http://schemas.openxmlformats.org/drawingml/2006/main" xmlns:r="http://schemas.openxmlformats.org/officeDocument/2006/relationships" xmlns:p="http://schemas.openxmlformats.org/presentationml/2006/main">
  <p:tag name="NUM" val="2"/>
</p:tagLst>
</file>

<file path=ppt/tags/tag155.xml><?xml version="1.0" encoding="utf-8"?>
<p:tagLst xmlns:a="http://schemas.openxmlformats.org/drawingml/2006/main" xmlns:r="http://schemas.openxmlformats.org/officeDocument/2006/relationships" xmlns:p="http://schemas.openxmlformats.org/presentationml/2006/main">
  <p:tag name="NUM" val="3"/>
</p:tagLst>
</file>

<file path=ppt/tags/tag156.xml><?xml version="1.0" encoding="utf-8"?>
<p:tagLst xmlns:a="http://schemas.openxmlformats.org/drawingml/2006/main" xmlns:r="http://schemas.openxmlformats.org/officeDocument/2006/relationships" xmlns:p="http://schemas.openxmlformats.org/presentationml/2006/main">
  <p:tag name="NUM" val="4"/>
</p:tagLst>
</file>

<file path=ppt/tags/tag157.xml><?xml version="1.0" encoding="utf-8"?>
<p:tagLst xmlns:a="http://schemas.openxmlformats.org/drawingml/2006/main" xmlns:r="http://schemas.openxmlformats.org/officeDocument/2006/relationships" xmlns:p="http://schemas.openxmlformats.org/presentationml/2006/main">
  <p:tag name="NUM" val="1"/>
</p:tagLst>
</file>

<file path=ppt/tags/tag158.xml><?xml version="1.0" encoding="utf-8"?>
<p:tagLst xmlns:a="http://schemas.openxmlformats.org/drawingml/2006/main" xmlns:r="http://schemas.openxmlformats.org/officeDocument/2006/relationships" xmlns:p="http://schemas.openxmlformats.org/presentationml/2006/main">
  <p:tag name="NUM" val="2"/>
</p:tagLst>
</file>

<file path=ppt/tags/tag159.xml><?xml version="1.0" encoding="utf-8"?>
<p:tagLst xmlns:a="http://schemas.openxmlformats.org/drawingml/2006/main" xmlns:r="http://schemas.openxmlformats.org/officeDocument/2006/relationships" xmlns:p="http://schemas.openxmlformats.org/presentationml/2006/main">
  <p:tag name="NUM" val="3"/>
</p:tagLst>
</file>

<file path=ppt/tags/tag16.xml><?xml version="1.0" encoding="utf-8"?>
<p:tagLst xmlns:a="http://schemas.openxmlformats.org/drawingml/2006/main" xmlns:r="http://schemas.openxmlformats.org/officeDocument/2006/relationships" xmlns:p="http://schemas.openxmlformats.org/presentationml/2006/main">
  <p:tag name="NUM" val="6"/>
</p:tagLst>
</file>

<file path=ppt/tags/tag160.xml><?xml version="1.0" encoding="utf-8"?>
<p:tagLst xmlns:a="http://schemas.openxmlformats.org/drawingml/2006/main" xmlns:r="http://schemas.openxmlformats.org/officeDocument/2006/relationships" xmlns:p="http://schemas.openxmlformats.org/presentationml/2006/main">
  <p:tag name="NUM" val="4"/>
</p:tagLst>
</file>

<file path=ppt/tags/tag161.xml><?xml version="1.0" encoding="utf-8"?>
<p:tagLst xmlns:a="http://schemas.openxmlformats.org/drawingml/2006/main" xmlns:r="http://schemas.openxmlformats.org/officeDocument/2006/relationships" xmlns:p="http://schemas.openxmlformats.org/presentationml/2006/main">
  <p:tag name="NUM" val="5"/>
</p:tagLst>
</file>

<file path=ppt/tags/tag162.xml><?xml version="1.0" encoding="utf-8"?>
<p:tagLst xmlns:a="http://schemas.openxmlformats.org/drawingml/2006/main" xmlns:r="http://schemas.openxmlformats.org/officeDocument/2006/relationships" xmlns:p="http://schemas.openxmlformats.org/presentationml/2006/main">
  <p:tag name="NUM" val="6"/>
</p:tagLst>
</file>

<file path=ppt/tags/tag163.xml><?xml version="1.0" encoding="utf-8"?>
<p:tagLst xmlns:a="http://schemas.openxmlformats.org/drawingml/2006/main" xmlns:r="http://schemas.openxmlformats.org/officeDocument/2006/relationships" xmlns:p="http://schemas.openxmlformats.org/presentationml/2006/main">
  <p:tag name="NUM" val="1"/>
</p:tagLst>
</file>

<file path=ppt/tags/tag164.xml><?xml version="1.0" encoding="utf-8"?>
<p:tagLst xmlns:a="http://schemas.openxmlformats.org/drawingml/2006/main" xmlns:r="http://schemas.openxmlformats.org/officeDocument/2006/relationships" xmlns:p="http://schemas.openxmlformats.org/presentationml/2006/main">
  <p:tag name="NUM" val="2"/>
</p:tagLst>
</file>

<file path=ppt/tags/tag165.xml><?xml version="1.0" encoding="utf-8"?>
<p:tagLst xmlns:a="http://schemas.openxmlformats.org/drawingml/2006/main" xmlns:r="http://schemas.openxmlformats.org/officeDocument/2006/relationships" xmlns:p="http://schemas.openxmlformats.org/presentationml/2006/main">
  <p:tag name="NUM" val="3"/>
</p:tagLst>
</file>

<file path=ppt/tags/tag166.xml><?xml version="1.0" encoding="utf-8"?>
<p:tagLst xmlns:a="http://schemas.openxmlformats.org/drawingml/2006/main" xmlns:r="http://schemas.openxmlformats.org/officeDocument/2006/relationships" xmlns:p="http://schemas.openxmlformats.org/presentationml/2006/main">
  <p:tag name="NUM" val="4"/>
</p:tagLst>
</file>

<file path=ppt/tags/tag167.xml><?xml version="1.0" encoding="utf-8"?>
<p:tagLst xmlns:a="http://schemas.openxmlformats.org/drawingml/2006/main" xmlns:r="http://schemas.openxmlformats.org/officeDocument/2006/relationships" xmlns:p="http://schemas.openxmlformats.org/presentationml/2006/main">
  <p:tag name="NUM" val="5"/>
</p:tagLst>
</file>

<file path=ppt/tags/tag168.xml><?xml version="1.0" encoding="utf-8"?>
<p:tagLst xmlns:a="http://schemas.openxmlformats.org/drawingml/2006/main" xmlns:r="http://schemas.openxmlformats.org/officeDocument/2006/relationships" xmlns:p="http://schemas.openxmlformats.org/presentationml/2006/main">
  <p:tag name="NUM" val="6"/>
</p:tagLst>
</file>

<file path=ppt/tags/tag169.xml><?xml version="1.0" encoding="utf-8"?>
<p:tagLst xmlns:a="http://schemas.openxmlformats.org/drawingml/2006/main" xmlns:r="http://schemas.openxmlformats.org/officeDocument/2006/relationships" xmlns:p="http://schemas.openxmlformats.org/presentationml/2006/main">
  <p:tag name="NUM" val="1"/>
</p:tagLst>
</file>

<file path=ppt/tags/tag17.xml><?xml version="1.0" encoding="utf-8"?>
<p:tagLst xmlns:a="http://schemas.openxmlformats.org/drawingml/2006/main" xmlns:r="http://schemas.openxmlformats.org/officeDocument/2006/relationships" xmlns:p="http://schemas.openxmlformats.org/presentationml/2006/main">
  <p:tag name="NUM" val="1"/>
</p:tagLst>
</file>

<file path=ppt/tags/tag170.xml><?xml version="1.0" encoding="utf-8"?>
<p:tagLst xmlns:a="http://schemas.openxmlformats.org/drawingml/2006/main" xmlns:r="http://schemas.openxmlformats.org/officeDocument/2006/relationships" xmlns:p="http://schemas.openxmlformats.org/presentationml/2006/main">
  <p:tag name="NUM" val="2"/>
</p:tagLst>
</file>

<file path=ppt/tags/tag171.xml><?xml version="1.0" encoding="utf-8"?>
<p:tagLst xmlns:a="http://schemas.openxmlformats.org/drawingml/2006/main" xmlns:r="http://schemas.openxmlformats.org/officeDocument/2006/relationships" xmlns:p="http://schemas.openxmlformats.org/presentationml/2006/main">
  <p:tag name="NUM" val="3"/>
</p:tagLst>
</file>

<file path=ppt/tags/tag172.xml><?xml version="1.0" encoding="utf-8"?>
<p:tagLst xmlns:a="http://schemas.openxmlformats.org/drawingml/2006/main" xmlns:r="http://schemas.openxmlformats.org/officeDocument/2006/relationships" xmlns:p="http://schemas.openxmlformats.org/presentationml/2006/main">
  <p:tag name="NUM" val="4"/>
</p:tagLst>
</file>

<file path=ppt/tags/tag173.xml><?xml version="1.0" encoding="utf-8"?>
<p:tagLst xmlns:a="http://schemas.openxmlformats.org/drawingml/2006/main" xmlns:r="http://schemas.openxmlformats.org/officeDocument/2006/relationships" xmlns:p="http://schemas.openxmlformats.org/presentationml/2006/main">
  <p:tag name="NUM" val="5"/>
</p:tagLst>
</file>

<file path=ppt/tags/tag174.xml><?xml version="1.0" encoding="utf-8"?>
<p:tagLst xmlns:a="http://schemas.openxmlformats.org/drawingml/2006/main" xmlns:r="http://schemas.openxmlformats.org/officeDocument/2006/relationships" xmlns:p="http://schemas.openxmlformats.org/presentationml/2006/main">
  <p:tag name="NUM" val="6"/>
</p:tagLst>
</file>

<file path=ppt/tags/tag175.xml><?xml version="1.0" encoding="utf-8"?>
<p:tagLst xmlns:a="http://schemas.openxmlformats.org/drawingml/2006/main" xmlns:r="http://schemas.openxmlformats.org/officeDocument/2006/relationships" xmlns:p="http://schemas.openxmlformats.org/presentationml/2006/main">
  <p:tag name="NUM" val="7"/>
</p:tagLst>
</file>

<file path=ppt/tags/tag176.xml><?xml version="1.0" encoding="utf-8"?>
<p:tagLst xmlns:a="http://schemas.openxmlformats.org/drawingml/2006/main" xmlns:r="http://schemas.openxmlformats.org/officeDocument/2006/relationships" xmlns:p="http://schemas.openxmlformats.org/presentationml/2006/main">
  <p:tag name="NUM" val="8"/>
</p:tagLst>
</file>

<file path=ppt/tags/tag177.xml><?xml version="1.0" encoding="utf-8"?>
<p:tagLst xmlns:a="http://schemas.openxmlformats.org/drawingml/2006/main" xmlns:r="http://schemas.openxmlformats.org/officeDocument/2006/relationships" xmlns:p="http://schemas.openxmlformats.org/presentationml/2006/main">
  <p:tag name="NUM" val="1"/>
</p:tagLst>
</file>

<file path=ppt/tags/tag178.xml><?xml version="1.0" encoding="utf-8"?>
<p:tagLst xmlns:a="http://schemas.openxmlformats.org/drawingml/2006/main" xmlns:r="http://schemas.openxmlformats.org/officeDocument/2006/relationships" xmlns:p="http://schemas.openxmlformats.org/presentationml/2006/main">
  <p:tag name="NUM" val="2"/>
</p:tagLst>
</file>

<file path=ppt/tags/tag179.xml><?xml version="1.0" encoding="utf-8"?>
<p:tagLst xmlns:a="http://schemas.openxmlformats.org/drawingml/2006/main" xmlns:r="http://schemas.openxmlformats.org/officeDocument/2006/relationships" xmlns:p="http://schemas.openxmlformats.org/presentationml/2006/main">
  <p:tag name="NUM" val="3"/>
</p:tagLst>
</file>

<file path=ppt/tags/tag18.xml><?xml version="1.0" encoding="utf-8"?>
<p:tagLst xmlns:a="http://schemas.openxmlformats.org/drawingml/2006/main" xmlns:r="http://schemas.openxmlformats.org/officeDocument/2006/relationships" xmlns:p="http://schemas.openxmlformats.org/presentationml/2006/main">
  <p:tag name="NUM" val="2"/>
</p:tagLst>
</file>

<file path=ppt/tags/tag180.xml><?xml version="1.0" encoding="utf-8"?>
<p:tagLst xmlns:a="http://schemas.openxmlformats.org/drawingml/2006/main" xmlns:r="http://schemas.openxmlformats.org/officeDocument/2006/relationships" xmlns:p="http://schemas.openxmlformats.org/presentationml/2006/main">
  <p:tag name="NUM" val="4"/>
</p:tagLst>
</file>

<file path=ppt/tags/tag181.xml><?xml version="1.0" encoding="utf-8"?>
<p:tagLst xmlns:a="http://schemas.openxmlformats.org/drawingml/2006/main" xmlns:r="http://schemas.openxmlformats.org/officeDocument/2006/relationships" xmlns:p="http://schemas.openxmlformats.org/presentationml/2006/main">
  <p:tag name="NUM" val="1"/>
</p:tagLst>
</file>

<file path=ppt/tags/tag182.xml><?xml version="1.0" encoding="utf-8"?>
<p:tagLst xmlns:a="http://schemas.openxmlformats.org/drawingml/2006/main" xmlns:r="http://schemas.openxmlformats.org/officeDocument/2006/relationships" xmlns:p="http://schemas.openxmlformats.org/presentationml/2006/main">
  <p:tag name="NUM" val="2"/>
</p:tagLst>
</file>

<file path=ppt/tags/tag183.xml><?xml version="1.0" encoding="utf-8"?>
<p:tagLst xmlns:a="http://schemas.openxmlformats.org/drawingml/2006/main" xmlns:r="http://schemas.openxmlformats.org/officeDocument/2006/relationships" xmlns:p="http://schemas.openxmlformats.org/presentationml/2006/main">
  <p:tag name="NUM" val="3"/>
</p:tagLst>
</file>

<file path=ppt/tags/tag184.xml><?xml version="1.0" encoding="utf-8"?>
<p:tagLst xmlns:a="http://schemas.openxmlformats.org/drawingml/2006/main" xmlns:r="http://schemas.openxmlformats.org/officeDocument/2006/relationships" xmlns:p="http://schemas.openxmlformats.org/presentationml/2006/main">
  <p:tag name="NUM" val="4"/>
</p:tagLst>
</file>

<file path=ppt/tags/tag185.xml><?xml version="1.0" encoding="utf-8"?>
<p:tagLst xmlns:a="http://schemas.openxmlformats.org/drawingml/2006/main" xmlns:r="http://schemas.openxmlformats.org/officeDocument/2006/relationships" xmlns:p="http://schemas.openxmlformats.org/presentationml/2006/main">
  <p:tag name="NUM" val="5"/>
</p:tagLst>
</file>

<file path=ppt/tags/tag186.xml><?xml version="1.0" encoding="utf-8"?>
<p:tagLst xmlns:a="http://schemas.openxmlformats.org/drawingml/2006/main" xmlns:r="http://schemas.openxmlformats.org/officeDocument/2006/relationships" xmlns:p="http://schemas.openxmlformats.org/presentationml/2006/main">
  <p:tag name="NUM" val="6"/>
</p:tagLst>
</file>

<file path=ppt/tags/tag187.xml><?xml version="1.0" encoding="utf-8"?>
<p:tagLst xmlns:a="http://schemas.openxmlformats.org/drawingml/2006/main" xmlns:r="http://schemas.openxmlformats.org/officeDocument/2006/relationships" xmlns:p="http://schemas.openxmlformats.org/presentationml/2006/main">
  <p:tag name="NUM" val="1"/>
</p:tagLst>
</file>

<file path=ppt/tags/tag188.xml><?xml version="1.0" encoding="utf-8"?>
<p:tagLst xmlns:a="http://schemas.openxmlformats.org/drawingml/2006/main" xmlns:r="http://schemas.openxmlformats.org/officeDocument/2006/relationships" xmlns:p="http://schemas.openxmlformats.org/presentationml/2006/main">
  <p:tag name="NUM" val="2"/>
</p:tagLst>
</file>

<file path=ppt/tags/tag189.xml><?xml version="1.0" encoding="utf-8"?>
<p:tagLst xmlns:a="http://schemas.openxmlformats.org/drawingml/2006/main" xmlns:r="http://schemas.openxmlformats.org/officeDocument/2006/relationships" xmlns:p="http://schemas.openxmlformats.org/presentationml/2006/main">
  <p:tag name="NUM" val="3"/>
</p:tagLst>
</file>

<file path=ppt/tags/tag19.xml><?xml version="1.0" encoding="utf-8"?>
<p:tagLst xmlns:a="http://schemas.openxmlformats.org/drawingml/2006/main" xmlns:r="http://schemas.openxmlformats.org/officeDocument/2006/relationships" xmlns:p="http://schemas.openxmlformats.org/presentationml/2006/main">
  <p:tag name="NUM" val="3"/>
</p:tagLst>
</file>

<file path=ppt/tags/tag190.xml><?xml version="1.0" encoding="utf-8"?>
<p:tagLst xmlns:a="http://schemas.openxmlformats.org/drawingml/2006/main" xmlns:r="http://schemas.openxmlformats.org/officeDocument/2006/relationships" xmlns:p="http://schemas.openxmlformats.org/presentationml/2006/main">
  <p:tag name="NUM" val="4"/>
</p:tagLst>
</file>

<file path=ppt/tags/tag191.xml><?xml version="1.0" encoding="utf-8"?>
<p:tagLst xmlns:a="http://schemas.openxmlformats.org/drawingml/2006/main" xmlns:r="http://schemas.openxmlformats.org/officeDocument/2006/relationships" xmlns:p="http://schemas.openxmlformats.org/presentationml/2006/main">
  <p:tag name="NUM" val="5"/>
</p:tagLst>
</file>

<file path=ppt/tags/tag192.xml><?xml version="1.0" encoding="utf-8"?>
<p:tagLst xmlns:a="http://schemas.openxmlformats.org/drawingml/2006/main" xmlns:r="http://schemas.openxmlformats.org/officeDocument/2006/relationships" xmlns:p="http://schemas.openxmlformats.org/presentationml/2006/main">
  <p:tag name="NUM" val="6"/>
</p:tagLst>
</file>

<file path=ppt/tags/tag193.xml><?xml version="1.0" encoding="utf-8"?>
<p:tagLst xmlns:a="http://schemas.openxmlformats.org/drawingml/2006/main" xmlns:r="http://schemas.openxmlformats.org/officeDocument/2006/relationships" xmlns:p="http://schemas.openxmlformats.org/presentationml/2006/main">
  <p:tag name="NUM" val="7"/>
</p:tagLst>
</file>

<file path=ppt/tags/tag194.xml><?xml version="1.0" encoding="utf-8"?>
<p:tagLst xmlns:a="http://schemas.openxmlformats.org/drawingml/2006/main" xmlns:r="http://schemas.openxmlformats.org/officeDocument/2006/relationships" xmlns:p="http://schemas.openxmlformats.org/presentationml/2006/main">
  <p:tag name="NUM" val="8"/>
</p:tagLst>
</file>

<file path=ppt/tags/tag195.xml><?xml version="1.0" encoding="utf-8"?>
<p:tagLst xmlns:a="http://schemas.openxmlformats.org/drawingml/2006/main" xmlns:r="http://schemas.openxmlformats.org/officeDocument/2006/relationships" xmlns:p="http://schemas.openxmlformats.org/presentationml/2006/main">
  <p:tag name="NUM" val="1"/>
</p:tagLst>
</file>

<file path=ppt/tags/tag196.xml><?xml version="1.0" encoding="utf-8"?>
<p:tagLst xmlns:a="http://schemas.openxmlformats.org/drawingml/2006/main" xmlns:r="http://schemas.openxmlformats.org/officeDocument/2006/relationships" xmlns:p="http://schemas.openxmlformats.org/presentationml/2006/main">
  <p:tag name="NUM" val="2"/>
</p:tagLst>
</file>

<file path=ppt/tags/tag197.xml><?xml version="1.0" encoding="utf-8"?>
<p:tagLst xmlns:a="http://schemas.openxmlformats.org/drawingml/2006/main" xmlns:r="http://schemas.openxmlformats.org/officeDocument/2006/relationships" xmlns:p="http://schemas.openxmlformats.org/presentationml/2006/main">
  <p:tag name="NUM" val="3"/>
</p:tagLst>
</file>

<file path=ppt/tags/tag198.xml><?xml version="1.0" encoding="utf-8"?>
<p:tagLst xmlns:a="http://schemas.openxmlformats.org/drawingml/2006/main" xmlns:r="http://schemas.openxmlformats.org/officeDocument/2006/relationships" xmlns:p="http://schemas.openxmlformats.org/presentationml/2006/main">
  <p:tag name="NUM" val="4"/>
</p:tagLst>
</file>

<file path=ppt/tags/tag199.xml><?xml version="1.0" encoding="utf-8"?>
<p:tagLst xmlns:a="http://schemas.openxmlformats.org/drawingml/2006/main" xmlns:r="http://schemas.openxmlformats.org/officeDocument/2006/relationships" xmlns:p="http://schemas.openxmlformats.org/presentationml/2006/main">
  <p:tag name="NUM" val="5"/>
</p:tagLst>
</file>

<file path=ppt/tags/tag2.xml><?xml version="1.0" encoding="utf-8"?>
<p:tagLst xmlns:a="http://schemas.openxmlformats.org/drawingml/2006/main" xmlns:r="http://schemas.openxmlformats.org/officeDocument/2006/relationships" xmlns:p="http://schemas.openxmlformats.org/presentationml/2006/main">
  <p:tag name="NUM" val="2"/>
</p:tagLst>
</file>

<file path=ppt/tags/tag20.xml><?xml version="1.0" encoding="utf-8"?>
<p:tagLst xmlns:a="http://schemas.openxmlformats.org/drawingml/2006/main" xmlns:r="http://schemas.openxmlformats.org/officeDocument/2006/relationships" xmlns:p="http://schemas.openxmlformats.org/presentationml/2006/main">
  <p:tag name="NUM" val="4"/>
</p:tagLst>
</file>

<file path=ppt/tags/tag200.xml><?xml version="1.0" encoding="utf-8"?>
<p:tagLst xmlns:a="http://schemas.openxmlformats.org/drawingml/2006/main" xmlns:r="http://schemas.openxmlformats.org/officeDocument/2006/relationships" xmlns:p="http://schemas.openxmlformats.org/presentationml/2006/main">
  <p:tag name="NUM" val="1"/>
</p:tagLst>
</file>

<file path=ppt/tags/tag201.xml><?xml version="1.0" encoding="utf-8"?>
<p:tagLst xmlns:a="http://schemas.openxmlformats.org/drawingml/2006/main" xmlns:r="http://schemas.openxmlformats.org/officeDocument/2006/relationships" xmlns:p="http://schemas.openxmlformats.org/presentationml/2006/main">
  <p:tag name="NUM" val="2"/>
</p:tagLst>
</file>

<file path=ppt/tags/tag202.xml><?xml version="1.0" encoding="utf-8"?>
<p:tagLst xmlns:a="http://schemas.openxmlformats.org/drawingml/2006/main" xmlns:r="http://schemas.openxmlformats.org/officeDocument/2006/relationships" xmlns:p="http://schemas.openxmlformats.org/presentationml/2006/main">
  <p:tag name="NUM" val="3"/>
</p:tagLst>
</file>

<file path=ppt/tags/tag203.xml><?xml version="1.0" encoding="utf-8"?>
<p:tagLst xmlns:a="http://schemas.openxmlformats.org/drawingml/2006/main" xmlns:r="http://schemas.openxmlformats.org/officeDocument/2006/relationships" xmlns:p="http://schemas.openxmlformats.org/presentationml/2006/main">
  <p:tag name="NUM" val="4"/>
</p:tagLst>
</file>

<file path=ppt/tags/tag204.xml><?xml version="1.0" encoding="utf-8"?>
<p:tagLst xmlns:a="http://schemas.openxmlformats.org/drawingml/2006/main" xmlns:r="http://schemas.openxmlformats.org/officeDocument/2006/relationships" xmlns:p="http://schemas.openxmlformats.org/presentationml/2006/main">
  <p:tag name="NUM" val="4"/>
</p:tagLst>
</file>

<file path=ppt/tags/tag205.xml><?xml version="1.0" encoding="utf-8"?>
<p:tagLst xmlns:a="http://schemas.openxmlformats.org/drawingml/2006/main" xmlns:r="http://schemas.openxmlformats.org/officeDocument/2006/relationships" xmlns:p="http://schemas.openxmlformats.org/presentationml/2006/main">
  <p:tag name="NUM" val="1"/>
</p:tagLst>
</file>

<file path=ppt/tags/tag206.xml><?xml version="1.0" encoding="utf-8"?>
<p:tagLst xmlns:a="http://schemas.openxmlformats.org/drawingml/2006/main" xmlns:r="http://schemas.openxmlformats.org/officeDocument/2006/relationships" xmlns:p="http://schemas.openxmlformats.org/presentationml/2006/main">
  <p:tag name="NUM" val="2"/>
</p:tagLst>
</file>

<file path=ppt/tags/tag207.xml><?xml version="1.0" encoding="utf-8"?>
<p:tagLst xmlns:a="http://schemas.openxmlformats.org/drawingml/2006/main" xmlns:r="http://schemas.openxmlformats.org/officeDocument/2006/relationships" xmlns:p="http://schemas.openxmlformats.org/presentationml/2006/main">
  <p:tag name="NUM" val="3"/>
</p:tagLst>
</file>

<file path=ppt/tags/tag208.xml><?xml version="1.0" encoding="utf-8"?>
<p:tagLst xmlns:a="http://schemas.openxmlformats.org/drawingml/2006/main" xmlns:r="http://schemas.openxmlformats.org/officeDocument/2006/relationships" xmlns:p="http://schemas.openxmlformats.org/presentationml/2006/main">
  <p:tag name="NUM" val="1"/>
</p:tagLst>
</file>

<file path=ppt/tags/tag209.xml><?xml version="1.0" encoding="utf-8"?>
<p:tagLst xmlns:a="http://schemas.openxmlformats.org/drawingml/2006/main" xmlns:r="http://schemas.openxmlformats.org/officeDocument/2006/relationships" xmlns:p="http://schemas.openxmlformats.org/presentationml/2006/main">
  <p:tag name="NUM" val="2"/>
</p:tagLst>
</file>

<file path=ppt/tags/tag21.xml><?xml version="1.0" encoding="utf-8"?>
<p:tagLst xmlns:a="http://schemas.openxmlformats.org/drawingml/2006/main" xmlns:r="http://schemas.openxmlformats.org/officeDocument/2006/relationships" xmlns:p="http://schemas.openxmlformats.org/presentationml/2006/main">
  <p:tag name="NUM" val="5"/>
</p:tagLst>
</file>

<file path=ppt/tags/tag210.xml><?xml version="1.0" encoding="utf-8"?>
<p:tagLst xmlns:a="http://schemas.openxmlformats.org/drawingml/2006/main" xmlns:r="http://schemas.openxmlformats.org/officeDocument/2006/relationships" xmlns:p="http://schemas.openxmlformats.org/presentationml/2006/main">
  <p:tag name="NUM" val="3"/>
</p:tagLst>
</file>

<file path=ppt/tags/tag211.xml><?xml version="1.0" encoding="utf-8"?>
<p:tagLst xmlns:a="http://schemas.openxmlformats.org/drawingml/2006/main" xmlns:r="http://schemas.openxmlformats.org/officeDocument/2006/relationships" xmlns:p="http://schemas.openxmlformats.org/presentationml/2006/main">
  <p:tag name="NUM" val="5"/>
</p:tagLst>
</file>

<file path=ppt/tags/tag212.xml><?xml version="1.0" encoding="utf-8"?>
<p:tagLst xmlns:a="http://schemas.openxmlformats.org/drawingml/2006/main" xmlns:r="http://schemas.openxmlformats.org/officeDocument/2006/relationships" xmlns:p="http://schemas.openxmlformats.org/presentationml/2006/main">
  <p:tag name="NUM" val="1"/>
</p:tagLst>
</file>

<file path=ppt/tags/tag213.xml><?xml version="1.0" encoding="utf-8"?>
<p:tagLst xmlns:a="http://schemas.openxmlformats.org/drawingml/2006/main" xmlns:r="http://schemas.openxmlformats.org/officeDocument/2006/relationships" xmlns:p="http://schemas.openxmlformats.org/presentationml/2006/main">
  <p:tag name="NUM" val="2"/>
</p:tagLst>
</file>

<file path=ppt/tags/tag214.xml><?xml version="1.0" encoding="utf-8"?>
<p:tagLst xmlns:a="http://schemas.openxmlformats.org/drawingml/2006/main" xmlns:r="http://schemas.openxmlformats.org/officeDocument/2006/relationships" xmlns:p="http://schemas.openxmlformats.org/presentationml/2006/main">
  <p:tag name="NUM" val="3"/>
</p:tagLst>
</file>

<file path=ppt/tags/tag215.xml><?xml version="1.0" encoding="utf-8"?>
<p:tagLst xmlns:a="http://schemas.openxmlformats.org/drawingml/2006/main" xmlns:r="http://schemas.openxmlformats.org/officeDocument/2006/relationships" xmlns:p="http://schemas.openxmlformats.org/presentationml/2006/main">
  <p:tag name="NUM" val="4"/>
</p:tagLst>
</file>

<file path=ppt/tags/tag216.xml><?xml version="1.0" encoding="utf-8"?>
<p:tagLst xmlns:a="http://schemas.openxmlformats.org/drawingml/2006/main" xmlns:r="http://schemas.openxmlformats.org/officeDocument/2006/relationships" xmlns:p="http://schemas.openxmlformats.org/presentationml/2006/main">
  <p:tag name="NUM" val="5"/>
</p:tagLst>
</file>

<file path=ppt/tags/tag22.xml><?xml version="1.0" encoding="utf-8"?>
<p:tagLst xmlns:a="http://schemas.openxmlformats.org/drawingml/2006/main" xmlns:r="http://schemas.openxmlformats.org/officeDocument/2006/relationships" xmlns:p="http://schemas.openxmlformats.org/presentationml/2006/main">
  <p:tag name="NUM" val="1"/>
</p:tagLst>
</file>

<file path=ppt/tags/tag23.xml><?xml version="1.0" encoding="utf-8"?>
<p:tagLst xmlns:a="http://schemas.openxmlformats.org/drawingml/2006/main" xmlns:r="http://schemas.openxmlformats.org/officeDocument/2006/relationships" xmlns:p="http://schemas.openxmlformats.org/presentationml/2006/main">
  <p:tag name="NUM" val="2"/>
</p:tagLst>
</file>

<file path=ppt/tags/tag24.xml><?xml version="1.0" encoding="utf-8"?>
<p:tagLst xmlns:a="http://schemas.openxmlformats.org/drawingml/2006/main" xmlns:r="http://schemas.openxmlformats.org/officeDocument/2006/relationships" xmlns:p="http://schemas.openxmlformats.org/presentationml/2006/main">
  <p:tag name="NUM" val="3"/>
</p:tagLst>
</file>

<file path=ppt/tags/tag25.xml><?xml version="1.0" encoding="utf-8"?>
<p:tagLst xmlns:a="http://schemas.openxmlformats.org/drawingml/2006/main" xmlns:r="http://schemas.openxmlformats.org/officeDocument/2006/relationships" xmlns:p="http://schemas.openxmlformats.org/presentationml/2006/main">
  <p:tag name="NUM" val="4"/>
</p:tagLst>
</file>

<file path=ppt/tags/tag26.xml><?xml version="1.0" encoding="utf-8"?>
<p:tagLst xmlns:a="http://schemas.openxmlformats.org/drawingml/2006/main" xmlns:r="http://schemas.openxmlformats.org/officeDocument/2006/relationships" xmlns:p="http://schemas.openxmlformats.org/presentationml/2006/main">
  <p:tag name="NUM" val="5"/>
</p:tagLst>
</file>

<file path=ppt/tags/tag27.xml><?xml version="1.0" encoding="utf-8"?>
<p:tagLst xmlns:a="http://schemas.openxmlformats.org/drawingml/2006/main" xmlns:r="http://schemas.openxmlformats.org/officeDocument/2006/relationships" xmlns:p="http://schemas.openxmlformats.org/presentationml/2006/main">
  <p:tag name="NUM" val="6"/>
</p:tagLst>
</file>

<file path=ppt/tags/tag28.xml><?xml version="1.0" encoding="utf-8"?>
<p:tagLst xmlns:a="http://schemas.openxmlformats.org/drawingml/2006/main" xmlns:r="http://schemas.openxmlformats.org/officeDocument/2006/relationships" xmlns:p="http://schemas.openxmlformats.org/presentationml/2006/main">
  <p:tag name="NUM" val="7"/>
</p:tagLst>
</file>

<file path=ppt/tags/tag29.xml><?xml version="1.0" encoding="utf-8"?>
<p:tagLst xmlns:a="http://schemas.openxmlformats.org/drawingml/2006/main" xmlns:r="http://schemas.openxmlformats.org/officeDocument/2006/relationships" xmlns:p="http://schemas.openxmlformats.org/presentationml/2006/main">
  <p:tag name="NUM" val="1"/>
</p:tagLst>
</file>

<file path=ppt/tags/tag3.xml><?xml version="1.0" encoding="utf-8"?>
<p:tagLst xmlns:a="http://schemas.openxmlformats.org/drawingml/2006/main" xmlns:r="http://schemas.openxmlformats.org/officeDocument/2006/relationships" xmlns:p="http://schemas.openxmlformats.org/presentationml/2006/main">
  <p:tag name="NUM" val="3"/>
</p:tagLst>
</file>

<file path=ppt/tags/tag30.xml><?xml version="1.0" encoding="utf-8"?>
<p:tagLst xmlns:a="http://schemas.openxmlformats.org/drawingml/2006/main" xmlns:r="http://schemas.openxmlformats.org/officeDocument/2006/relationships" xmlns:p="http://schemas.openxmlformats.org/presentationml/2006/main">
  <p:tag name="NUM" val="2"/>
</p:tagLst>
</file>

<file path=ppt/tags/tag31.xml><?xml version="1.0" encoding="utf-8"?>
<p:tagLst xmlns:a="http://schemas.openxmlformats.org/drawingml/2006/main" xmlns:r="http://schemas.openxmlformats.org/officeDocument/2006/relationships" xmlns:p="http://schemas.openxmlformats.org/presentationml/2006/main">
  <p:tag name="NUM" val="3"/>
</p:tagLst>
</file>

<file path=ppt/tags/tag32.xml><?xml version="1.0" encoding="utf-8"?>
<p:tagLst xmlns:a="http://schemas.openxmlformats.org/drawingml/2006/main" xmlns:r="http://schemas.openxmlformats.org/officeDocument/2006/relationships" xmlns:p="http://schemas.openxmlformats.org/presentationml/2006/main">
  <p:tag name="NUM" val="4"/>
</p:tagLst>
</file>

<file path=ppt/tags/tag33.xml><?xml version="1.0" encoding="utf-8"?>
<p:tagLst xmlns:a="http://schemas.openxmlformats.org/drawingml/2006/main" xmlns:r="http://schemas.openxmlformats.org/officeDocument/2006/relationships" xmlns:p="http://schemas.openxmlformats.org/presentationml/2006/main">
  <p:tag name="NUM" val="5"/>
</p:tagLst>
</file>

<file path=ppt/tags/tag34.xml><?xml version="1.0" encoding="utf-8"?>
<p:tagLst xmlns:a="http://schemas.openxmlformats.org/drawingml/2006/main" xmlns:r="http://schemas.openxmlformats.org/officeDocument/2006/relationships" xmlns:p="http://schemas.openxmlformats.org/presentationml/2006/main">
  <p:tag name="NUM" val="1"/>
</p:tagLst>
</file>

<file path=ppt/tags/tag35.xml><?xml version="1.0" encoding="utf-8"?>
<p:tagLst xmlns:a="http://schemas.openxmlformats.org/drawingml/2006/main" xmlns:r="http://schemas.openxmlformats.org/officeDocument/2006/relationships" xmlns:p="http://schemas.openxmlformats.org/presentationml/2006/main">
  <p:tag name="NUM" val="2"/>
</p:tagLst>
</file>

<file path=ppt/tags/tag36.xml><?xml version="1.0" encoding="utf-8"?>
<p:tagLst xmlns:a="http://schemas.openxmlformats.org/drawingml/2006/main" xmlns:r="http://schemas.openxmlformats.org/officeDocument/2006/relationships" xmlns:p="http://schemas.openxmlformats.org/presentationml/2006/main">
  <p:tag name="NUM" val="3"/>
</p:tagLst>
</file>

<file path=ppt/tags/tag37.xml><?xml version="1.0" encoding="utf-8"?>
<p:tagLst xmlns:a="http://schemas.openxmlformats.org/drawingml/2006/main" xmlns:r="http://schemas.openxmlformats.org/officeDocument/2006/relationships" xmlns:p="http://schemas.openxmlformats.org/presentationml/2006/main">
  <p:tag name="NUM" val="4"/>
</p:tagLst>
</file>

<file path=ppt/tags/tag38.xml><?xml version="1.0" encoding="utf-8"?>
<p:tagLst xmlns:a="http://schemas.openxmlformats.org/drawingml/2006/main" xmlns:r="http://schemas.openxmlformats.org/officeDocument/2006/relationships" xmlns:p="http://schemas.openxmlformats.org/presentationml/2006/main">
  <p:tag name="NUM" val="5"/>
</p:tagLst>
</file>

<file path=ppt/tags/tag39.xml><?xml version="1.0" encoding="utf-8"?>
<p:tagLst xmlns:a="http://schemas.openxmlformats.org/drawingml/2006/main" xmlns:r="http://schemas.openxmlformats.org/officeDocument/2006/relationships" xmlns:p="http://schemas.openxmlformats.org/presentationml/2006/main">
  <p:tag name="NUM" val="6"/>
</p:tagLst>
</file>

<file path=ppt/tags/tag4.xml><?xml version="1.0" encoding="utf-8"?>
<p:tagLst xmlns:a="http://schemas.openxmlformats.org/drawingml/2006/main" xmlns:r="http://schemas.openxmlformats.org/officeDocument/2006/relationships" xmlns:p="http://schemas.openxmlformats.org/presentationml/2006/main">
  <p:tag name="NUM" val="4"/>
</p:tagLst>
</file>

<file path=ppt/tags/tag40.xml><?xml version="1.0" encoding="utf-8"?>
<p:tagLst xmlns:a="http://schemas.openxmlformats.org/drawingml/2006/main" xmlns:r="http://schemas.openxmlformats.org/officeDocument/2006/relationships" xmlns:p="http://schemas.openxmlformats.org/presentationml/2006/main">
  <p:tag name="NUM" val="1"/>
</p:tagLst>
</file>

<file path=ppt/tags/tag41.xml><?xml version="1.0" encoding="utf-8"?>
<p:tagLst xmlns:a="http://schemas.openxmlformats.org/drawingml/2006/main" xmlns:r="http://schemas.openxmlformats.org/officeDocument/2006/relationships" xmlns:p="http://schemas.openxmlformats.org/presentationml/2006/main">
  <p:tag name="NUM" val="2"/>
</p:tagLst>
</file>

<file path=ppt/tags/tag42.xml><?xml version="1.0" encoding="utf-8"?>
<p:tagLst xmlns:a="http://schemas.openxmlformats.org/drawingml/2006/main" xmlns:r="http://schemas.openxmlformats.org/officeDocument/2006/relationships" xmlns:p="http://schemas.openxmlformats.org/presentationml/2006/main">
  <p:tag name="NUM" val="3"/>
</p:tagLst>
</file>

<file path=ppt/tags/tag43.xml><?xml version="1.0" encoding="utf-8"?>
<p:tagLst xmlns:a="http://schemas.openxmlformats.org/drawingml/2006/main" xmlns:r="http://schemas.openxmlformats.org/officeDocument/2006/relationships" xmlns:p="http://schemas.openxmlformats.org/presentationml/2006/main">
  <p:tag name="NUM" val="4"/>
</p:tagLst>
</file>

<file path=ppt/tags/tag44.xml><?xml version="1.0" encoding="utf-8"?>
<p:tagLst xmlns:a="http://schemas.openxmlformats.org/drawingml/2006/main" xmlns:r="http://schemas.openxmlformats.org/officeDocument/2006/relationships" xmlns:p="http://schemas.openxmlformats.org/presentationml/2006/main">
  <p:tag name="NUM" val="5"/>
</p:tagLst>
</file>

<file path=ppt/tags/tag45.xml><?xml version="1.0" encoding="utf-8"?>
<p:tagLst xmlns:a="http://schemas.openxmlformats.org/drawingml/2006/main" xmlns:r="http://schemas.openxmlformats.org/officeDocument/2006/relationships" xmlns:p="http://schemas.openxmlformats.org/presentationml/2006/main">
  <p:tag name="NUM" val="6"/>
</p:tagLst>
</file>

<file path=ppt/tags/tag46.xml><?xml version="1.0" encoding="utf-8"?>
<p:tagLst xmlns:a="http://schemas.openxmlformats.org/drawingml/2006/main" xmlns:r="http://schemas.openxmlformats.org/officeDocument/2006/relationships" xmlns:p="http://schemas.openxmlformats.org/presentationml/2006/main">
  <p:tag name="NUM" val="1"/>
</p:tagLst>
</file>

<file path=ppt/tags/tag47.xml><?xml version="1.0" encoding="utf-8"?>
<p:tagLst xmlns:a="http://schemas.openxmlformats.org/drawingml/2006/main" xmlns:r="http://schemas.openxmlformats.org/officeDocument/2006/relationships" xmlns:p="http://schemas.openxmlformats.org/presentationml/2006/main">
  <p:tag name="NUM" val="2"/>
</p:tagLst>
</file>

<file path=ppt/tags/tag48.xml><?xml version="1.0" encoding="utf-8"?>
<p:tagLst xmlns:a="http://schemas.openxmlformats.org/drawingml/2006/main" xmlns:r="http://schemas.openxmlformats.org/officeDocument/2006/relationships" xmlns:p="http://schemas.openxmlformats.org/presentationml/2006/main">
  <p:tag name="NUM" val="3"/>
</p:tagLst>
</file>

<file path=ppt/tags/tag49.xml><?xml version="1.0" encoding="utf-8"?>
<p:tagLst xmlns:a="http://schemas.openxmlformats.org/drawingml/2006/main" xmlns:r="http://schemas.openxmlformats.org/officeDocument/2006/relationships" xmlns:p="http://schemas.openxmlformats.org/presentationml/2006/main">
  <p:tag name="NUM" val="4"/>
</p:tagLst>
</file>

<file path=ppt/tags/tag5.xml><?xml version="1.0" encoding="utf-8"?>
<p:tagLst xmlns:a="http://schemas.openxmlformats.org/drawingml/2006/main" xmlns:r="http://schemas.openxmlformats.org/officeDocument/2006/relationships" xmlns:p="http://schemas.openxmlformats.org/presentationml/2006/main">
  <p:tag name="NUM" val="1"/>
</p:tagLst>
</file>

<file path=ppt/tags/tag50.xml><?xml version="1.0" encoding="utf-8"?>
<p:tagLst xmlns:a="http://schemas.openxmlformats.org/drawingml/2006/main" xmlns:r="http://schemas.openxmlformats.org/officeDocument/2006/relationships" xmlns:p="http://schemas.openxmlformats.org/presentationml/2006/main">
  <p:tag name="NUM" val="5"/>
</p:tagLst>
</file>

<file path=ppt/tags/tag51.xml><?xml version="1.0" encoding="utf-8"?>
<p:tagLst xmlns:a="http://schemas.openxmlformats.org/drawingml/2006/main" xmlns:r="http://schemas.openxmlformats.org/officeDocument/2006/relationships" xmlns:p="http://schemas.openxmlformats.org/presentationml/2006/main">
  <p:tag name="NUM" val="6"/>
</p:tagLst>
</file>

<file path=ppt/tags/tag52.xml><?xml version="1.0" encoding="utf-8"?>
<p:tagLst xmlns:a="http://schemas.openxmlformats.org/drawingml/2006/main" xmlns:r="http://schemas.openxmlformats.org/officeDocument/2006/relationships" xmlns:p="http://schemas.openxmlformats.org/presentationml/2006/main">
  <p:tag name="NUM" val="1"/>
</p:tagLst>
</file>

<file path=ppt/tags/tag53.xml><?xml version="1.0" encoding="utf-8"?>
<p:tagLst xmlns:a="http://schemas.openxmlformats.org/drawingml/2006/main" xmlns:r="http://schemas.openxmlformats.org/officeDocument/2006/relationships" xmlns:p="http://schemas.openxmlformats.org/presentationml/2006/main">
  <p:tag name="NUM" val="2"/>
</p:tagLst>
</file>

<file path=ppt/tags/tag54.xml><?xml version="1.0" encoding="utf-8"?>
<p:tagLst xmlns:a="http://schemas.openxmlformats.org/drawingml/2006/main" xmlns:r="http://schemas.openxmlformats.org/officeDocument/2006/relationships" xmlns:p="http://schemas.openxmlformats.org/presentationml/2006/main">
  <p:tag name="NUM" val="3"/>
</p:tagLst>
</file>

<file path=ppt/tags/tag55.xml><?xml version="1.0" encoding="utf-8"?>
<p:tagLst xmlns:a="http://schemas.openxmlformats.org/drawingml/2006/main" xmlns:r="http://schemas.openxmlformats.org/officeDocument/2006/relationships" xmlns:p="http://schemas.openxmlformats.org/presentationml/2006/main">
  <p:tag name="NUM" val="4"/>
</p:tagLst>
</file>

<file path=ppt/tags/tag56.xml><?xml version="1.0" encoding="utf-8"?>
<p:tagLst xmlns:a="http://schemas.openxmlformats.org/drawingml/2006/main" xmlns:r="http://schemas.openxmlformats.org/officeDocument/2006/relationships" xmlns:p="http://schemas.openxmlformats.org/presentationml/2006/main">
  <p:tag name="NUM" val="5"/>
</p:tagLst>
</file>

<file path=ppt/tags/tag57.xml><?xml version="1.0" encoding="utf-8"?>
<p:tagLst xmlns:a="http://schemas.openxmlformats.org/drawingml/2006/main" xmlns:r="http://schemas.openxmlformats.org/officeDocument/2006/relationships" xmlns:p="http://schemas.openxmlformats.org/presentationml/2006/main">
  <p:tag name="NUM" val="6"/>
</p:tagLst>
</file>

<file path=ppt/tags/tag58.xml><?xml version="1.0" encoding="utf-8"?>
<p:tagLst xmlns:a="http://schemas.openxmlformats.org/drawingml/2006/main" xmlns:r="http://schemas.openxmlformats.org/officeDocument/2006/relationships" xmlns:p="http://schemas.openxmlformats.org/presentationml/2006/main">
  <p:tag name="NUM" val="1"/>
</p:tagLst>
</file>

<file path=ppt/tags/tag59.xml><?xml version="1.0" encoding="utf-8"?>
<p:tagLst xmlns:a="http://schemas.openxmlformats.org/drawingml/2006/main" xmlns:r="http://schemas.openxmlformats.org/officeDocument/2006/relationships" xmlns:p="http://schemas.openxmlformats.org/presentationml/2006/main">
  <p:tag name="NUM" val="2"/>
</p:tagLst>
</file>

<file path=ppt/tags/tag6.xml><?xml version="1.0" encoding="utf-8"?>
<p:tagLst xmlns:a="http://schemas.openxmlformats.org/drawingml/2006/main" xmlns:r="http://schemas.openxmlformats.org/officeDocument/2006/relationships" xmlns:p="http://schemas.openxmlformats.org/presentationml/2006/main">
  <p:tag name="NUM" val="2"/>
</p:tagLst>
</file>

<file path=ppt/tags/tag60.xml><?xml version="1.0" encoding="utf-8"?>
<p:tagLst xmlns:a="http://schemas.openxmlformats.org/drawingml/2006/main" xmlns:r="http://schemas.openxmlformats.org/officeDocument/2006/relationships" xmlns:p="http://schemas.openxmlformats.org/presentationml/2006/main">
  <p:tag name="NUM" val="3"/>
</p:tagLst>
</file>

<file path=ppt/tags/tag61.xml><?xml version="1.0" encoding="utf-8"?>
<p:tagLst xmlns:a="http://schemas.openxmlformats.org/drawingml/2006/main" xmlns:r="http://schemas.openxmlformats.org/officeDocument/2006/relationships" xmlns:p="http://schemas.openxmlformats.org/presentationml/2006/main">
  <p:tag name="NUM" val="4"/>
</p:tagLst>
</file>

<file path=ppt/tags/tag62.xml><?xml version="1.0" encoding="utf-8"?>
<p:tagLst xmlns:a="http://schemas.openxmlformats.org/drawingml/2006/main" xmlns:r="http://schemas.openxmlformats.org/officeDocument/2006/relationships" xmlns:p="http://schemas.openxmlformats.org/presentationml/2006/main">
  <p:tag name="NUM" val="5"/>
</p:tagLst>
</file>

<file path=ppt/tags/tag63.xml><?xml version="1.0" encoding="utf-8"?>
<p:tagLst xmlns:a="http://schemas.openxmlformats.org/drawingml/2006/main" xmlns:r="http://schemas.openxmlformats.org/officeDocument/2006/relationships" xmlns:p="http://schemas.openxmlformats.org/presentationml/2006/main">
  <p:tag name="NUM" val="1"/>
</p:tagLst>
</file>

<file path=ppt/tags/tag64.xml><?xml version="1.0" encoding="utf-8"?>
<p:tagLst xmlns:a="http://schemas.openxmlformats.org/drawingml/2006/main" xmlns:r="http://schemas.openxmlformats.org/officeDocument/2006/relationships" xmlns:p="http://schemas.openxmlformats.org/presentationml/2006/main">
  <p:tag name="NUM" val="2"/>
</p:tagLst>
</file>

<file path=ppt/tags/tag65.xml><?xml version="1.0" encoding="utf-8"?>
<p:tagLst xmlns:a="http://schemas.openxmlformats.org/drawingml/2006/main" xmlns:r="http://schemas.openxmlformats.org/officeDocument/2006/relationships" xmlns:p="http://schemas.openxmlformats.org/presentationml/2006/main">
  <p:tag name="NUM" val="3"/>
</p:tagLst>
</file>

<file path=ppt/tags/tag66.xml><?xml version="1.0" encoding="utf-8"?>
<p:tagLst xmlns:a="http://schemas.openxmlformats.org/drawingml/2006/main" xmlns:r="http://schemas.openxmlformats.org/officeDocument/2006/relationships" xmlns:p="http://schemas.openxmlformats.org/presentationml/2006/main">
  <p:tag name="NUM" val="4"/>
</p:tagLst>
</file>

<file path=ppt/tags/tag67.xml><?xml version="1.0" encoding="utf-8"?>
<p:tagLst xmlns:a="http://schemas.openxmlformats.org/drawingml/2006/main" xmlns:r="http://schemas.openxmlformats.org/officeDocument/2006/relationships" xmlns:p="http://schemas.openxmlformats.org/presentationml/2006/main">
  <p:tag name="NUM" val="5"/>
</p:tagLst>
</file>

<file path=ppt/tags/tag68.xml><?xml version="1.0" encoding="utf-8"?>
<p:tagLst xmlns:a="http://schemas.openxmlformats.org/drawingml/2006/main" xmlns:r="http://schemas.openxmlformats.org/officeDocument/2006/relationships" xmlns:p="http://schemas.openxmlformats.org/presentationml/2006/main">
  <p:tag name="NUM" val="1"/>
</p:tagLst>
</file>

<file path=ppt/tags/tag69.xml><?xml version="1.0" encoding="utf-8"?>
<p:tagLst xmlns:a="http://schemas.openxmlformats.org/drawingml/2006/main" xmlns:r="http://schemas.openxmlformats.org/officeDocument/2006/relationships" xmlns:p="http://schemas.openxmlformats.org/presentationml/2006/main">
  <p:tag name="NUM" val="2"/>
</p:tagLst>
</file>

<file path=ppt/tags/tag7.xml><?xml version="1.0" encoding="utf-8"?>
<p:tagLst xmlns:a="http://schemas.openxmlformats.org/drawingml/2006/main" xmlns:r="http://schemas.openxmlformats.org/officeDocument/2006/relationships" xmlns:p="http://schemas.openxmlformats.org/presentationml/2006/main">
  <p:tag name="NUM" val="3"/>
</p:tagLst>
</file>

<file path=ppt/tags/tag70.xml><?xml version="1.0" encoding="utf-8"?>
<p:tagLst xmlns:a="http://schemas.openxmlformats.org/drawingml/2006/main" xmlns:r="http://schemas.openxmlformats.org/officeDocument/2006/relationships" xmlns:p="http://schemas.openxmlformats.org/presentationml/2006/main">
  <p:tag name="NUM" val="3"/>
</p:tagLst>
</file>

<file path=ppt/tags/tag71.xml><?xml version="1.0" encoding="utf-8"?>
<p:tagLst xmlns:a="http://schemas.openxmlformats.org/drawingml/2006/main" xmlns:r="http://schemas.openxmlformats.org/officeDocument/2006/relationships" xmlns:p="http://schemas.openxmlformats.org/presentationml/2006/main">
  <p:tag name="NUM" val="4"/>
</p:tagLst>
</file>

<file path=ppt/tags/tag72.xml><?xml version="1.0" encoding="utf-8"?>
<p:tagLst xmlns:a="http://schemas.openxmlformats.org/drawingml/2006/main" xmlns:r="http://schemas.openxmlformats.org/officeDocument/2006/relationships" xmlns:p="http://schemas.openxmlformats.org/presentationml/2006/main">
  <p:tag name="NUM" val="5"/>
</p:tagLst>
</file>

<file path=ppt/tags/tag73.xml><?xml version="1.0" encoding="utf-8"?>
<p:tagLst xmlns:a="http://schemas.openxmlformats.org/drawingml/2006/main" xmlns:r="http://schemas.openxmlformats.org/officeDocument/2006/relationships" xmlns:p="http://schemas.openxmlformats.org/presentationml/2006/main">
  <p:tag name="NUM" val="1"/>
</p:tagLst>
</file>

<file path=ppt/tags/tag74.xml><?xml version="1.0" encoding="utf-8"?>
<p:tagLst xmlns:a="http://schemas.openxmlformats.org/drawingml/2006/main" xmlns:r="http://schemas.openxmlformats.org/officeDocument/2006/relationships" xmlns:p="http://schemas.openxmlformats.org/presentationml/2006/main">
  <p:tag name="NUM" val="2"/>
</p:tagLst>
</file>

<file path=ppt/tags/tag75.xml><?xml version="1.0" encoding="utf-8"?>
<p:tagLst xmlns:a="http://schemas.openxmlformats.org/drawingml/2006/main" xmlns:r="http://schemas.openxmlformats.org/officeDocument/2006/relationships" xmlns:p="http://schemas.openxmlformats.org/presentationml/2006/main">
  <p:tag name="NUM" val="3"/>
</p:tagLst>
</file>

<file path=ppt/tags/tag76.xml><?xml version="1.0" encoding="utf-8"?>
<p:tagLst xmlns:a="http://schemas.openxmlformats.org/drawingml/2006/main" xmlns:r="http://schemas.openxmlformats.org/officeDocument/2006/relationships" xmlns:p="http://schemas.openxmlformats.org/presentationml/2006/main">
  <p:tag name="NUM" val="4"/>
</p:tagLst>
</file>

<file path=ppt/tags/tag77.xml><?xml version="1.0" encoding="utf-8"?>
<p:tagLst xmlns:a="http://schemas.openxmlformats.org/drawingml/2006/main" xmlns:r="http://schemas.openxmlformats.org/officeDocument/2006/relationships" xmlns:p="http://schemas.openxmlformats.org/presentationml/2006/main">
  <p:tag name="NUM" val="5"/>
</p:tagLst>
</file>

<file path=ppt/tags/tag78.xml><?xml version="1.0" encoding="utf-8"?>
<p:tagLst xmlns:a="http://schemas.openxmlformats.org/drawingml/2006/main" xmlns:r="http://schemas.openxmlformats.org/officeDocument/2006/relationships" xmlns:p="http://schemas.openxmlformats.org/presentationml/2006/main">
  <p:tag name="NUM" val="1"/>
</p:tagLst>
</file>

<file path=ppt/tags/tag79.xml><?xml version="1.0" encoding="utf-8"?>
<p:tagLst xmlns:a="http://schemas.openxmlformats.org/drawingml/2006/main" xmlns:r="http://schemas.openxmlformats.org/officeDocument/2006/relationships" xmlns:p="http://schemas.openxmlformats.org/presentationml/2006/main">
  <p:tag name="NUM" val="2"/>
</p:tagLst>
</file>

<file path=ppt/tags/tag8.xml><?xml version="1.0" encoding="utf-8"?>
<p:tagLst xmlns:a="http://schemas.openxmlformats.org/drawingml/2006/main" xmlns:r="http://schemas.openxmlformats.org/officeDocument/2006/relationships" xmlns:p="http://schemas.openxmlformats.org/presentationml/2006/main">
  <p:tag name="NUM" val="4"/>
</p:tagLst>
</file>

<file path=ppt/tags/tag80.xml><?xml version="1.0" encoding="utf-8"?>
<p:tagLst xmlns:a="http://schemas.openxmlformats.org/drawingml/2006/main" xmlns:r="http://schemas.openxmlformats.org/officeDocument/2006/relationships" xmlns:p="http://schemas.openxmlformats.org/presentationml/2006/main">
  <p:tag name="NUM" val="3"/>
</p:tagLst>
</file>

<file path=ppt/tags/tag81.xml><?xml version="1.0" encoding="utf-8"?>
<p:tagLst xmlns:a="http://schemas.openxmlformats.org/drawingml/2006/main" xmlns:r="http://schemas.openxmlformats.org/officeDocument/2006/relationships" xmlns:p="http://schemas.openxmlformats.org/presentationml/2006/main">
  <p:tag name="NUM" val="4"/>
</p:tagLst>
</file>

<file path=ppt/tags/tag82.xml><?xml version="1.0" encoding="utf-8"?>
<p:tagLst xmlns:a="http://schemas.openxmlformats.org/drawingml/2006/main" xmlns:r="http://schemas.openxmlformats.org/officeDocument/2006/relationships" xmlns:p="http://schemas.openxmlformats.org/presentationml/2006/main">
  <p:tag name="NUM" val="5"/>
</p:tagLst>
</file>

<file path=ppt/tags/tag83.xml><?xml version="1.0" encoding="utf-8"?>
<p:tagLst xmlns:a="http://schemas.openxmlformats.org/drawingml/2006/main" xmlns:r="http://schemas.openxmlformats.org/officeDocument/2006/relationships" xmlns:p="http://schemas.openxmlformats.org/presentationml/2006/main">
  <p:tag name="NUM" val="1"/>
</p:tagLst>
</file>

<file path=ppt/tags/tag84.xml><?xml version="1.0" encoding="utf-8"?>
<p:tagLst xmlns:a="http://schemas.openxmlformats.org/drawingml/2006/main" xmlns:r="http://schemas.openxmlformats.org/officeDocument/2006/relationships" xmlns:p="http://schemas.openxmlformats.org/presentationml/2006/main">
  <p:tag name="NUM" val="2"/>
</p:tagLst>
</file>

<file path=ppt/tags/tag85.xml><?xml version="1.0" encoding="utf-8"?>
<p:tagLst xmlns:a="http://schemas.openxmlformats.org/drawingml/2006/main" xmlns:r="http://schemas.openxmlformats.org/officeDocument/2006/relationships" xmlns:p="http://schemas.openxmlformats.org/presentationml/2006/main">
  <p:tag name="NUM" val="3"/>
</p:tagLst>
</file>

<file path=ppt/tags/tag86.xml><?xml version="1.0" encoding="utf-8"?>
<p:tagLst xmlns:a="http://schemas.openxmlformats.org/drawingml/2006/main" xmlns:r="http://schemas.openxmlformats.org/officeDocument/2006/relationships" xmlns:p="http://schemas.openxmlformats.org/presentationml/2006/main">
  <p:tag name="NUM" val="4"/>
</p:tagLst>
</file>

<file path=ppt/tags/tag87.xml><?xml version="1.0" encoding="utf-8"?>
<p:tagLst xmlns:a="http://schemas.openxmlformats.org/drawingml/2006/main" xmlns:r="http://schemas.openxmlformats.org/officeDocument/2006/relationships" xmlns:p="http://schemas.openxmlformats.org/presentationml/2006/main">
  <p:tag name="NUM" val="5"/>
</p:tagLst>
</file>

<file path=ppt/tags/tag88.xml><?xml version="1.0" encoding="utf-8"?>
<p:tagLst xmlns:a="http://schemas.openxmlformats.org/drawingml/2006/main" xmlns:r="http://schemas.openxmlformats.org/officeDocument/2006/relationships" xmlns:p="http://schemas.openxmlformats.org/presentationml/2006/main">
  <p:tag name="NUM" val="1"/>
</p:tagLst>
</file>

<file path=ppt/tags/tag89.xml><?xml version="1.0" encoding="utf-8"?>
<p:tagLst xmlns:a="http://schemas.openxmlformats.org/drawingml/2006/main" xmlns:r="http://schemas.openxmlformats.org/officeDocument/2006/relationships" xmlns:p="http://schemas.openxmlformats.org/presentationml/2006/main">
  <p:tag name="NUM" val="2"/>
</p:tagLst>
</file>

<file path=ppt/tags/tag9.xml><?xml version="1.0" encoding="utf-8"?>
<p:tagLst xmlns:a="http://schemas.openxmlformats.org/drawingml/2006/main" xmlns:r="http://schemas.openxmlformats.org/officeDocument/2006/relationships" xmlns:p="http://schemas.openxmlformats.org/presentationml/2006/main">
  <p:tag name="NUM" val="5"/>
</p:tagLst>
</file>

<file path=ppt/tags/tag90.xml><?xml version="1.0" encoding="utf-8"?>
<p:tagLst xmlns:a="http://schemas.openxmlformats.org/drawingml/2006/main" xmlns:r="http://schemas.openxmlformats.org/officeDocument/2006/relationships" xmlns:p="http://schemas.openxmlformats.org/presentationml/2006/main">
  <p:tag name="NUM" val="3"/>
</p:tagLst>
</file>

<file path=ppt/tags/tag91.xml><?xml version="1.0" encoding="utf-8"?>
<p:tagLst xmlns:a="http://schemas.openxmlformats.org/drawingml/2006/main" xmlns:r="http://schemas.openxmlformats.org/officeDocument/2006/relationships" xmlns:p="http://schemas.openxmlformats.org/presentationml/2006/main">
  <p:tag name="NUM" val="4"/>
</p:tagLst>
</file>

<file path=ppt/tags/tag92.xml><?xml version="1.0" encoding="utf-8"?>
<p:tagLst xmlns:a="http://schemas.openxmlformats.org/drawingml/2006/main" xmlns:r="http://schemas.openxmlformats.org/officeDocument/2006/relationships" xmlns:p="http://schemas.openxmlformats.org/presentationml/2006/main">
  <p:tag name="NUM" val="5"/>
</p:tagLst>
</file>

<file path=ppt/tags/tag93.xml><?xml version="1.0" encoding="utf-8"?>
<p:tagLst xmlns:a="http://schemas.openxmlformats.org/drawingml/2006/main" xmlns:r="http://schemas.openxmlformats.org/officeDocument/2006/relationships" xmlns:p="http://schemas.openxmlformats.org/presentationml/2006/main">
  <p:tag name="NUM" val="1"/>
</p:tagLst>
</file>

<file path=ppt/tags/tag94.xml><?xml version="1.0" encoding="utf-8"?>
<p:tagLst xmlns:a="http://schemas.openxmlformats.org/drawingml/2006/main" xmlns:r="http://schemas.openxmlformats.org/officeDocument/2006/relationships" xmlns:p="http://schemas.openxmlformats.org/presentationml/2006/main">
  <p:tag name="NUM" val="2"/>
</p:tagLst>
</file>

<file path=ppt/tags/tag95.xml><?xml version="1.0" encoding="utf-8"?>
<p:tagLst xmlns:a="http://schemas.openxmlformats.org/drawingml/2006/main" xmlns:r="http://schemas.openxmlformats.org/officeDocument/2006/relationships" xmlns:p="http://schemas.openxmlformats.org/presentationml/2006/main">
  <p:tag name="NUM" val="3"/>
</p:tagLst>
</file>

<file path=ppt/tags/tag96.xml><?xml version="1.0" encoding="utf-8"?>
<p:tagLst xmlns:a="http://schemas.openxmlformats.org/drawingml/2006/main" xmlns:r="http://schemas.openxmlformats.org/officeDocument/2006/relationships" xmlns:p="http://schemas.openxmlformats.org/presentationml/2006/main">
  <p:tag name="NUM" val="4"/>
</p:tagLst>
</file>

<file path=ppt/tags/tag97.xml><?xml version="1.0" encoding="utf-8"?>
<p:tagLst xmlns:a="http://schemas.openxmlformats.org/drawingml/2006/main" xmlns:r="http://schemas.openxmlformats.org/officeDocument/2006/relationships" xmlns:p="http://schemas.openxmlformats.org/presentationml/2006/main">
  <p:tag name="NUM" val="5"/>
</p:tagLst>
</file>

<file path=ppt/tags/tag98.xml><?xml version="1.0" encoding="utf-8"?>
<p:tagLst xmlns:a="http://schemas.openxmlformats.org/drawingml/2006/main" xmlns:r="http://schemas.openxmlformats.org/officeDocument/2006/relationships" xmlns:p="http://schemas.openxmlformats.org/presentationml/2006/main">
  <p:tag name="NUM" val="6"/>
</p:tagLst>
</file>

<file path=ppt/tags/tag99.xml><?xml version="1.0" encoding="utf-8"?>
<p:tagLst xmlns:a="http://schemas.openxmlformats.org/drawingml/2006/main" xmlns:r="http://schemas.openxmlformats.org/officeDocument/2006/relationships" xmlns:p="http://schemas.openxmlformats.org/presentationml/2006/main">
  <p:tag name="NUM" val="1"/>
</p:tagLst>
</file>

<file path=ppt/theme/theme1.xml><?xml version="1.0" encoding="utf-8"?>
<a:theme xmlns:a="http://schemas.openxmlformats.org/drawingml/2006/main" name="OPÉRATEURS">
  <a:themeElements>
    <a:clrScheme name="GOUVERNEMENT PPT">
      <a:dk1>
        <a:srgbClr val="000000"/>
      </a:dk1>
      <a:lt1>
        <a:srgbClr val="FFFFFF"/>
      </a:lt1>
      <a:dk2>
        <a:srgbClr val="000091"/>
      </a:dk2>
      <a:lt2>
        <a:srgbClr val="E1000F"/>
      </a:lt2>
      <a:accent1>
        <a:srgbClr val="005841"/>
      </a:accent1>
      <a:accent2>
        <a:srgbClr val="21215A"/>
      </a:accent2>
      <a:accent3>
        <a:srgbClr val="FFD500"/>
      </a:accent3>
      <a:accent4>
        <a:srgbClr val="EA5433"/>
      </a:accent4>
      <a:accent5>
        <a:srgbClr val="8C2237"/>
      </a:accent5>
      <a:accent6>
        <a:srgbClr val="49311F"/>
      </a:accent6>
      <a:hlink>
        <a:srgbClr val="000000"/>
      </a:hlink>
      <a:folHlink>
        <a:srgbClr val="000000"/>
      </a:folHlink>
    </a:clrScheme>
    <a:fontScheme name="GOUVERNEMENT PPT">
      <a:majorFont>
        <a:latin typeface="Marianne"/>
        <a:ea typeface=""/>
        <a:cs typeface=""/>
      </a:majorFont>
      <a:minorFont>
        <a:latin typeface="Marianne"/>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BB6B2CDC121CD942A4B8B6BFBA16E0FD" ma:contentTypeVersion="12" ma:contentTypeDescription="Crée un document." ma:contentTypeScope="" ma:versionID="3d04e04b4d5a6ba6ee35ba5d81d452d1">
  <xsd:schema xmlns:xsd="http://www.w3.org/2001/XMLSchema" xmlns:xs="http://www.w3.org/2001/XMLSchema" xmlns:p="http://schemas.microsoft.com/office/2006/metadata/properties" xmlns:ns3="9957d346-e84f-4d17-a0af-e200d4fb0dcc" xmlns:ns4="a39d570d-466b-4406-874d-51d5e3a405b5" targetNamespace="http://schemas.microsoft.com/office/2006/metadata/properties" ma:root="true" ma:fieldsID="3d72d18c236ea27e784120ca0bccc141" ns3:_="" ns4:_="">
    <xsd:import namespace="9957d346-e84f-4d17-a0af-e200d4fb0dcc"/>
    <xsd:import namespace="a39d570d-466b-4406-874d-51d5e3a405b5"/>
    <xsd:element name="properties">
      <xsd:complexType>
        <xsd:sequence>
          <xsd:element name="documentManagement">
            <xsd:complexType>
              <xsd:all>
                <xsd:element ref="ns3:MediaServiceMetadata" minOccurs="0"/>
                <xsd:element ref="ns3:MediaServiceFastMetadata" minOccurs="0"/>
                <xsd:element ref="ns4:SharedWithUsers" minOccurs="0"/>
                <xsd:element ref="ns4:SharedWithDetails" minOccurs="0"/>
                <xsd:element ref="ns4:SharingHintHash" minOccurs="0"/>
                <xsd:element ref="ns3:MediaServiceAutoTags" minOccurs="0"/>
                <xsd:element ref="ns3:MediaServiceGenerationTime" minOccurs="0"/>
                <xsd:element ref="ns3:MediaServiceEventHashCode" minOccurs="0"/>
                <xsd:element ref="ns3:MediaServiceDateTaken" minOccurs="0"/>
                <xsd:element ref="ns3:MediaServiceLocation" minOccurs="0"/>
                <xsd:element ref="ns3:MediaServiceOCR" minOccurs="0"/>
                <xsd:element ref="ns3: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957d346-e84f-4d17-a0af-e200d4fb0dcc"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3" nillable="true" ma:displayName="Tags" ma:internalName="MediaServiceAutoTags" ma:readOnly="true">
      <xsd:simpleType>
        <xsd:restriction base="dms:Text"/>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DateTaken" ma:index="16" nillable="true" ma:displayName="MediaServiceDateTaken" ma:hidden="true" ma:internalName="MediaServiceDateTaken" ma:readOnly="true">
      <xsd:simpleType>
        <xsd:restriction base="dms:Text"/>
      </xsd:simpleType>
    </xsd:element>
    <xsd:element name="MediaServiceLocation" ma:index="17" nillable="true" ma:displayName="Location" ma:internalName="MediaServiceLocation" ma:readOnly="true">
      <xsd:simpleType>
        <xsd:restriction base="dms:Text"/>
      </xsd:simpleType>
    </xsd:element>
    <xsd:element name="MediaServiceOCR" ma:index="18" nillable="true" ma:displayName="Extracted Text" ma:internalName="MediaServiceOCR" ma:readOnly="true">
      <xsd:simpleType>
        <xsd:restriction base="dms:Note">
          <xsd:maxLength value="255"/>
        </xsd:restriction>
      </xsd:simpleType>
    </xsd:element>
    <xsd:element name="MediaLengthInSeconds" ma:index="19" nillable="true" ma:displayName="MediaLengthInSeconds" ma:hidden="true"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a39d570d-466b-4406-874d-51d5e3a405b5" elementFormDefault="qualified">
    <xsd:import namespace="http://schemas.microsoft.com/office/2006/documentManagement/types"/>
    <xsd:import namespace="http://schemas.microsoft.com/office/infopath/2007/PartnerControls"/>
    <xsd:element name="SharedWithUsers" ma:index="10" nillable="true" ma:displayName="Partagé avec"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Partagé avec détails" ma:internalName="SharedWithDetails" ma:readOnly="true">
      <xsd:simpleType>
        <xsd:restriction base="dms:Note">
          <xsd:maxLength value="255"/>
        </xsd:restriction>
      </xsd:simpleType>
    </xsd:element>
    <xsd:element name="SharingHintHash" ma:index="12" nillable="true" ma:displayName="Partage du hachage d’indicateur"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e de contenu"/>
        <xsd:element ref="dc:title" minOccurs="0" maxOccurs="1" ma:index="4" ma:displayName="Titr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3E2531BB-373F-42E0-903C-D53C4D19DA8F}">
  <ds:schemaRefs>
    <ds:schemaRef ds:uri="http://purl.org/dc/dcmitype/"/>
    <ds:schemaRef ds:uri="http://schemas.microsoft.com/office/2006/documentManagement/types"/>
    <ds:schemaRef ds:uri="http://schemas.microsoft.com/office/infopath/2007/PartnerControls"/>
    <ds:schemaRef ds:uri="http://purl.org/dc/elements/1.1/"/>
    <ds:schemaRef ds:uri="http://schemas.microsoft.com/office/2006/metadata/properties"/>
    <ds:schemaRef ds:uri="9957d346-e84f-4d17-a0af-e200d4fb0dcc"/>
    <ds:schemaRef ds:uri="a39d570d-466b-4406-874d-51d5e3a405b5"/>
    <ds:schemaRef ds:uri="http://purl.org/dc/terms/"/>
    <ds:schemaRef ds:uri="http://schemas.openxmlformats.org/package/2006/metadata/core-properties"/>
    <ds:schemaRef ds:uri="http://www.w3.org/XML/1998/namespace"/>
  </ds:schemaRefs>
</ds:datastoreItem>
</file>

<file path=customXml/itemProps2.xml><?xml version="1.0" encoding="utf-8"?>
<ds:datastoreItem xmlns:ds="http://schemas.openxmlformats.org/officeDocument/2006/customXml" ds:itemID="{9C3434C3-2FD1-43AE-938A-7F2C0D442182}">
  <ds:schemaRefs>
    <ds:schemaRef ds:uri="http://schemas.microsoft.com/sharepoint/v3/contenttype/forms"/>
  </ds:schemaRefs>
</ds:datastoreItem>
</file>

<file path=customXml/itemProps3.xml><?xml version="1.0" encoding="utf-8"?>
<ds:datastoreItem xmlns:ds="http://schemas.openxmlformats.org/officeDocument/2006/customXml" ds:itemID="{F4367269-F6AC-4250-8DD7-EB2F398EDB4A}">
  <ds:schemaRefs>
    <ds:schemaRef ds:uri="9957d346-e84f-4d17-a0af-e200d4fb0dcc"/>
    <ds:schemaRef ds:uri="a39d570d-466b-4406-874d-51d5e3a405b5"/>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docProps/app.xml><?xml version="1.0" encoding="utf-8"?>
<Properties xmlns="http://schemas.openxmlformats.org/officeDocument/2006/extended-properties" xmlns:vt="http://schemas.openxmlformats.org/officeDocument/2006/docPropsVTypes">
  <Template>ppt_operateurs_marianne</Template>
  <TotalTime>963</TotalTime>
  <Words>1236</Words>
  <Application>Microsoft Macintosh PowerPoint</Application>
  <PresentationFormat>Affichage à l'écran (16:9)</PresentationFormat>
  <Paragraphs>219</Paragraphs>
  <Slides>40</Slides>
  <Notes>0</Notes>
  <HiddenSlides>0</HiddenSlides>
  <MMClips>0</MMClips>
  <ScaleCrop>false</ScaleCrop>
  <HeadingPairs>
    <vt:vector size="6" baseType="variant">
      <vt:variant>
        <vt:lpstr>Polices utilisées</vt:lpstr>
      </vt:variant>
      <vt:variant>
        <vt:i4>3</vt:i4>
      </vt:variant>
      <vt:variant>
        <vt:lpstr>Thème</vt:lpstr>
      </vt:variant>
      <vt:variant>
        <vt:i4>1</vt:i4>
      </vt:variant>
      <vt:variant>
        <vt:lpstr>Titres des diapositives</vt:lpstr>
      </vt:variant>
      <vt:variant>
        <vt:i4>40</vt:i4>
      </vt:variant>
    </vt:vector>
  </HeadingPairs>
  <TitlesOfParts>
    <vt:vector size="44" baseType="lpstr">
      <vt:lpstr>Arial</vt:lpstr>
      <vt:lpstr>Marianne</vt:lpstr>
      <vt:lpstr>Wingdings</vt:lpstr>
      <vt:lpstr>OPÉRATEURS</vt:lpstr>
      <vt:lpstr>Présentation PowerPoint</vt:lpstr>
      <vt:lpstr>Présentation PowerPoint</vt:lpstr>
      <vt:lpstr> Lorsque la page suivante s’affiche :</vt:lpstr>
      <vt:lpstr>Présentation PowerPoint</vt:lpstr>
      <vt:lpstr>Présentation PowerPoint</vt:lpstr>
      <vt:lpstr>Présentation PowerPoint</vt:lpstr>
      <vt:lpstr> </vt:lpstr>
      <vt:lpstr> </vt:lpstr>
      <vt:lpstr> </vt:lpstr>
      <vt:lpstr> </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vector>
  </TitlesOfParts>
  <Manager>Client</Manager>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subject>Client</dc:subject>
  <dc:creator>Garance PEROTTO</dc:creator>
  <cp:lastModifiedBy>ELODIE DESESTRET</cp:lastModifiedBy>
  <cp:revision>293</cp:revision>
  <dcterms:created xsi:type="dcterms:W3CDTF">2021-05-05T13:07:17Z</dcterms:created>
  <dcterms:modified xsi:type="dcterms:W3CDTF">2026-03-23T17:05:23Z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0x010100BB6B2CDC121CD942A4B8B6BFBA16E0FD</vt:lpwstr>
  </property>
</Properties>
</file>